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1" r:id="rId5"/>
    <p:sldId id="263" r:id="rId6"/>
    <p:sldId id="262" r:id="rId7"/>
    <p:sldId id="264" r:id="rId8"/>
    <p:sldId id="265" r:id="rId9"/>
    <p:sldId id="260" r:id="rId1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263641C4-3A55-436C-98CB-2D7B17B68B55}">
          <p14:sldIdLst>
            <p14:sldId id="256"/>
            <p14:sldId id="257"/>
            <p14:sldId id="258"/>
            <p14:sldId id="261"/>
            <p14:sldId id="263"/>
            <p14:sldId id="262"/>
            <p14:sldId id="264"/>
            <p14:sldId id="265"/>
            <p14:sldId id="260"/>
          </p14:sldIdLst>
        </p14:section>
        <p14:section name="Sekcja bez tytułu" id="{1E0FB385-EACF-4695-B149-DA9EFCDC53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snapToGrid="0">
      <p:cViewPr>
        <p:scale>
          <a:sx n="76" d="100"/>
          <a:sy n="76" d="100"/>
        </p:scale>
        <p:origin x="-72"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27C851-F728-4427-A1A2-3F9667AE5668}"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pl-PL"/>
        </a:p>
      </dgm:t>
    </dgm:pt>
    <dgm:pt modelId="{F3202391-F6E4-4B99-A357-F4EFB7B1842B}">
      <dgm:prSet phldrT="[Tekst]"/>
      <dgm:spPr/>
      <dgm:t>
        <a:bodyPr/>
        <a:lstStyle/>
        <a:p>
          <a:r>
            <a:rPr lang="pl-PL" dirty="0" smtClean="0"/>
            <a:t>Mistrzostwo osobiste</a:t>
          </a:r>
          <a:endParaRPr lang="pl-PL" dirty="0"/>
        </a:p>
      </dgm:t>
    </dgm:pt>
    <dgm:pt modelId="{3BE9CF0D-0A3E-41BB-BDA5-118685CAAC27}" type="parTrans" cxnId="{74625499-EA54-454D-A9E8-EBBC5F72619B}">
      <dgm:prSet/>
      <dgm:spPr/>
      <dgm:t>
        <a:bodyPr/>
        <a:lstStyle/>
        <a:p>
          <a:endParaRPr lang="pl-PL"/>
        </a:p>
      </dgm:t>
    </dgm:pt>
    <dgm:pt modelId="{3F5E4C19-08EE-45C7-9324-C1F479E66073}" type="sibTrans" cxnId="{74625499-EA54-454D-A9E8-EBBC5F72619B}">
      <dgm:prSet/>
      <dgm:spPr/>
      <dgm:t>
        <a:bodyPr/>
        <a:lstStyle/>
        <a:p>
          <a:endParaRPr lang="pl-PL"/>
        </a:p>
      </dgm:t>
    </dgm:pt>
    <dgm:pt modelId="{490A04E3-E3F9-4DEF-9CEA-0A92A2E71D15}">
      <dgm:prSet phldrT="[Tekst]"/>
      <dgm:spPr/>
      <dgm:t>
        <a:bodyPr/>
        <a:lstStyle/>
        <a:p>
          <a:r>
            <a:rPr lang="pl-PL" dirty="0" smtClean="0"/>
            <a:t>Modele myślowe</a:t>
          </a:r>
          <a:endParaRPr lang="pl-PL" dirty="0"/>
        </a:p>
      </dgm:t>
    </dgm:pt>
    <dgm:pt modelId="{DCFB0A71-EE50-457C-A971-E1F4306873F9}" type="parTrans" cxnId="{F8660018-3B26-4F60-9D94-F21DA7F8D2F6}">
      <dgm:prSet/>
      <dgm:spPr/>
      <dgm:t>
        <a:bodyPr/>
        <a:lstStyle/>
        <a:p>
          <a:endParaRPr lang="pl-PL"/>
        </a:p>
      </dgm:t>
    </dgm:pt>
    <dgm:pt modelId="{886EEE0C-D50C-441B-B7FD-5DA2C960314C}" type="sibTrans" cxnId="{F8660018-3B26-4F60-9D94-F21DA7F8D2F6}">
      <dgm:prSet/>
      <dgm:spPr/>
      <dgm:t>
        <a:bodyPr/>
        <a:lstStyle/>
        <a:p>
          <a:endParaRPr lang="pl-PL"/>
        </a:p>
      </dgm:t>
    </dgm:pt>
    <dgm:pt modelId="{F5791822-089B-4838-B205-877D3AE18C03}">
      <dgm:prSet phldrT="[Tekst]"/>
      <dgm:spPr/>
      <dgm:t>
        <a:bodyPr/>
        <a:lstStyle/>
        <a:p>
          <a:r>
            <a:rPr lang="pl-PL" dirty="0" smtClean="0"/>
            <a:t>Wspólna wizja</a:t>
          </a:r>
        </a:p>
      </dgm:t>
    </dgm:pt>
    <dgm:pt modelId="{57BF89BE-029A-4567-A77D-479B6DC57A2D}" type="parTrans" cxnId="{B6DD45D8-6CEA-499D-A708-E9AB035CB33A}">
      <dgm:prSet/>
      <dgm:spPr/>
      <dgm:t>
        <a:bodyPr/>
        <a:lstStyle/>
        <a:p>
          <a:endParaRPr lang="pl-PL"/>
        </a:p>
      </dgm:t>
    </dgm:pt>
    <dgm:pt modelId="{A486EFB1-EE1E-426D-B503-983DE4AE98D8}" type="sibTrans" cxnId="{B6DD45D8-6CEA-499D-A708-E9AB035CB33A}">
      <dgm:prSet/>
      <dgm:spPr/>
      <dgm:t>
        <a:bodyPr/>
        <a:lstStyle/>
        <a:p>
          <a:endParaRPr lang="pl-PL"/>
        </a:p>
      </dgm:t>
    </dgm:pt>
    <dgm:pt modelId="{F06841D4-CF02-486C-B72A-52265C38899A}">
      <dgm:prSet phldrT="[Tekst]"/>
      <dgm:spPr/>
      <dgm:t>
        <a:bodyPr/>
        <a:lstStyle/>
        <a:p>
          <a:r>
            <a:rPr lang="pl-PL" dirty="0" smtClean="0"/>
            <a:t>Zespołowe uczenie się</a:t>
          </a:r>
        </a:p>
      </dgm:t>
    </dgm:pt>
    <dgm:pt modelId="{53F48978-3EF1-4BC1-A165-87979E645BCF}" type="parTrans" cxnId="{DA369D02-5689-4D3D-8015-CDAC9F91BB63}">
      <dgm:prSet/>
      <dgm:spPr/>
      <dgm:t>
        <a:bodyPr/>
        <a:lstStyle/>
        <a:p>
          <a:endParaRPr lang="pl-PL"/>
        </a:p>
      </dgm:t>
    </dgm:pt>
    <dgm:pt modelId="{1A938F87-E6D2-4DA0-BB76-1C8886DF006A}" type="sibTrans" cxnId="{DA369D02-5689-4D3D-8015-CDAC9F91BB63}">
      <dgm:prSet/>
      <dgm:spPr/>
      <dgm:t>
        <a:bodyPr/>
        <a:lstStyle/>
        <a:p>
          <a:endParaRPr lang="pl-PL"/>
        </a:p>
      </dgm:t>
    </dgm:pt>
    <dgm:pt modelId="{C0DD0682-E8F2-4207-8C7F-375E2627D9B8}">
      <dgm:prSet phldrT="[Tekst]"/>
      <dgm:spPr/>
      <dgm:t>
        <a:bodyPr/>
        <a:lstStyle/>
        <a:p>
          <a:r>
            <a:rPr lang="pl-PL" dirty="0" smtClean="0"/>
            <a:t>Myślenie systemowe</a:t>
          </a:r>
        </a:p>
      </dgm:t>
    </dgm:pt>
    <dgm:pt modelId="{2A3AF54B-DD0B-48D6-97DD-6CCD99DB75DE}" type="parTrans" cxnId="{5955C041-BC4C-49D4-95C0-45F623B2B4A6}">
      <dgm:prSet/>
      <dgm:spPr/>
      <dgm:t>
        <a:bodyPr/>
        <a:lstStyle/>
        <a:p>
          <a:endParaRPr lang="pl-PL"/>
        </a:p>
      </dgm:t>
    </dgm:pt>
    <dgm:pt modelId="{81F2DBB4-23F1-494E-A3FE-41A5F2F71086}" type="sibTrans" cxnId="{5955C041-BC4C-49D4-95C0-45F623B2B4A6}">
      <dgm:prSet/>
      <dgm:spPr/>
      <dgm:t>
        <a:bodyPr/>
        <a:lstStyle/>
        <a:p>
          <a:endParaRPr lang="pl-PL"/>
        </a:p>
      </dgm:t>
    </dgm:pt>
    <dgm:pt modelId="{70AF7F3F-B1C7-4D45-B957-6B83CD4B0AC2}" type="pres">
      <dgm:prSet presAssocID="{5627C851-F728-4427-A1A2-3F9667AE5668}" presName="Name0" presStyleCnt="0">
        <dgm:presLayoutVars>
          <dgm:chMax val="7"/>
          <dgm:chPref val="7"/>
          <dgm:dir/>
        </dgm:presLayoutVars>
      </dgm:prSet>
      <dgm:spPr/>
    </dgm:pt>
    <dgm:pt modelId="{2F6F8FC9-3E8C-4121-A009-9DB1594364CB}" type="pres">
      <dgm:prSet presAssocID="{5627C851-F728-4427-A1A2-3F9667AE5668}" presName="Name1" presStyleCnt="0"/>
      <dgm:spPr/>
    </dgm:pt>
    <dgm:pt modelId="{1ECA2F0D-93C4-4602-BF2A-22585491EA2B}" type="pres">
      <dgm:prSet presAssocID="{5627C851-F728-4427-A1A2-3F9667AE5668}" presName="cycle" presStyleCnt="0"/>
      <dgm:spPr/>
    </dgm:pt>
    <dgm:pt modelId="{D4C8459A-140A-40C7-A9D6-622B51AEEE9C}" type="pres">
      <dgm:prSet presAssocID="{5627C851-F728-4427-A1A2-3F9667AE5668}" presName="srcNode" presStyleLbl="node1" presStyleIdx="0" presStyleCnt="5"/>
      <dgm:spPr/>
    </dgm:pt>
    <dgm:pt modelId="{7257706C-A39E-4ABD-B46D-60F70DD0C691}" type="pres">
      <dgm:prSet presAssocID="{5627C851-F728-4427-A1A2-3F9667AE5668}" presName="conn" presStyleLbl="parChTrans1D2" presStyleIdx="0" presStyleCnt="1"/>
      <dgm:spPr/>
    </dgm:pt>
    <dgm:pt modelId="{4069F029-B09E-4FB3-912E-5B5427A8146F}" type="pres">
      <dgm:prSet presAssocID="{5627C851-F728-4427-A1A2-3F9667AE5668}" presName="extraNode" presStyleLbl="node1" presStyleIdx="0" presStyleCnt="5"/>
      <dgm:spPr/>
    </dgm:pt>
    <dgm:pt modelId="{4AB3B9BA-4114-475D-BC5E-C00CDA7C76A2}" type="pres">
      <dgm:prSet presAssocID="{5627C851-F728-4427-A1A2-3F9667AE5668}" presName="dstNode" presStyleLbl="node1" presStyleIdx="0" presStyleCnt="5"/>
      <dgm:spPr/>
    </dgm:pt>
    <dgm:pt modelId="{C85C2EAC-30F2-4AE1-AB86-C2039AEAF4D5}" type="pres">
      <dgm:prSet presAssocID="{F3202391-F6E4-4B99-A357-F4EFB7B1842B}" presName="text_1" presStyleLbl="node1" presStyleIdx="0" presStyleCnt="5">
        <dgm:presLayoutVars>
          <dgm:bulletEnabled val="1"/>
        </dgm:presLayoutVars>
      </dgm:prSet>
      <dgm:spPr/>
      <dgm:t>
        <a:bodyPr/>
        <a:lstStyle/>
        <a:p>
          <a:endParaRPr lang="pl-PL"/>
        </a:p>
      </dgm:t>
    </dgm:pt>
    <dgm:pt modelId="{48A8D8D7-7037-491D-85C3-BFCD25F3BE1B}" type="pres">
      <dgm:prSet presAssocID="{F3202391-F6E4-4B99-A357-F4EFB7B1842B}" presName="accent_1" presStyleCnt="0"/>
      <dgm:spPr/>
    </dgm:pt>
    <dgm:pt modelId="{645C2EEA-7956-4BB3-99BB-35D7B0DC8C52}" type="pres">
      <dgm:prSet presAssocID="{F3202391-F6E4-4B99-A357-F4EFB7B1842B}" presName="accentRepeatNode" presStyleLbl="solidFgAcc1" presStyleIdx="0" presStyleCnt="5"/>
      <dgm:spPr/>
    </dgm:pt>
    <dgm:pt modelId="{4CA5CDCC-9BCA-452D-B178-06C1FB53E29D}" type="pres">
      <dgm:prSet presAssocID="{490A04E3-E3F9-4DEF-9CEA-0A92A2E71D15}" presName="text_2" presStyleLbl="node1" presStyleIdx="1" presStyleCnt="5">
        <dgm:presLayoutVars>
          <dgm:bulletEnabled val="1"/>
        </dgm:presLayoutVars>
      </dgm:prSet>
      <dgm:spPr/>
    </dgm:pt>
    <dgm:pt modelId="{9E4C2A22-DD18-4607-A3B5-4B3D0A3D7C41}" type="pres">
      <dgm:prSet presAssocID="{490A04E3-E3F9-4DEF-9CEA-0A92A2E71D15}" presName="accent_2" presStyleCnt="0"/>
      <dgm:spPr/>
    </dgm:pt>
    <dgm:pt modelId="{BF0374F6-36F1-4487-A13F-D5FF7F99DA49}" type="pres">
      <dgm:prSet presAssocID="{490A04E3-E3F9-4DEF-9CEA-0A92A2E71D15}" presName="accentRepeatNode" presStyleLbl="solidFgAcc1" presStyleIdx="1" presStyleCnt="5"/>
      <dgm:spPr/>
    </dgm:pt>
    <dgm:pt modelId="{D1295871-DB09-43A5-846F-8CC3767A2442}" type="pres">
      <dgm:prSet presAssocID="{F5791822-089B-4838-B205-877D3AE18C03}" presName="text_3" presStyleLbl="node1" presStyleIdx="2" presStyleCnt="5">
        <dgm:presLayoutVars>
          <dgm:bulletEnabled val="1"/>
        </dgm:presLayoutVars>
      </dgm:prSet>
      <dgm:spPr/>
      <dgm:t>
        <a:bodyPr/>
        <a:lstStyle/>
        <a:p>
          <a:endParaRPr lang="pl-PL"/>
        </a:p>
      </dgm:t>
    </dgm:pt>
    <dgm:pt modelId="{5A07E46B-EDF5-4CCD-8B51-FFF17AB0C869}" type="pres">
      <dgm:prSet presAssocID="{F5791822-089B-4838-B205-877D3AE18C03}" presName="accent_3" presStyleCnt="0"/>
      <dgm:spPr/>
    </dgm:pt>
    <dgm:pt modelId="{DF5F1EE3-2DD5-4CFC-83AE-8FDCBD8BD0A7}" type="pres">
      <dgm:prSet presAssocID="{F5791822-089B-4838-B205-877D3AE18C03}" presName="accentRepeatNode" presStyleLbl="solidFgAcc1" presStyleIdx="2" presStyleCnt="5"/>
      <dgm:spPr/>
    </dgm:pt>
    <dgm:pt modelId="{766D09EC-D653-4303-B9D9-75C0C3254F10}" type="pres">
      <dgm:prSet presAssocID="{F06841D4-CF02-486C-B72A-52265C38899A}" presName="text_4" presStyleLbl="node1" presStyleIdx="3" presStyleCnt="5">
        <dgm:presLayoutVars>
          <dgm:bulletEnabled val="1"/>
        </dgm:presLayoutVars>
      </dgm:prSet>
      <dgm:spPr/>
      <dgm:t>
        <a:bodyPr/>
        <a:lstStyle/>
        <a:p>
          <a:endParaRPr lang="pl-PL"/>
        </a:p>
      </dgm:t>
    </dgm:pt>
    <dgm:pt modelId="{5BCB5E72-E41A-4F2F-8E4A-DA56DBE3A4B4}" type="pres">
      <dgm:prSet presAssocID="{F06841D4-CF02-486C-B72A-52265C38899A}" presName="accent_4" presStyleCnt="0"/>
      <dgm:spPr/>
    </dgm:pt>
    <dgm:pt modelId="{EA5D0C28-4395-4015-9EFB-EA49E5955021}" type="pres">
      <dgm:prSet presAssocID="{F06841D4-CF02-486C-B72A-52265C38899A}" presName="accentRepeatNode" presStyleLbl="solidFgAcc1" presStyleIdx="3" presStyleCnt="5"/>
      <dgm:spPr/>
    </dgm:pt>
    <dgm:pt modelId="{D18C28EF-2390-4EA6-B5D0-36D1D902D4FA}" type="pres">
      <dgm:prSet presAssocID="{C0DD0682-E8F2-4207-8C7F-375E2627D9B8}" presName="text_5" presStyleLbl="node1" presStyleIdx="4" presStyleCnt="5">
        <dgm:presLayoutVars>
          <dgm:bulletEnabled val="1"/>
        </dgm:presLayoutVars>
      </dgm:prSet>
      <dgm:spPr/>
    </dgm:pt>
    <dgm:pt modelId="{D2903492-9FF1-49FA-B621-A88D4B19436C}" type="pres">
      <dgm:prSet presAssocID="{C0DD0682-E8F2-4207-8C7F-375E2627D9B8}" presName="accent_5" presStyleCnt="0"/>
      <dgm:spPr/>
    </dgm:pt>
    <dgm:pt modelId="{BBC6DA43-FC93-4887-B76F-4529656D54C6}" type="pres">
      <dgm:prSet presAssocID="{C0DD0682-E8F2-4207-8C7F-375E2627D9B8}" presName="accentRepeatNode" presStyleLbl="solidFgAcc1" presStyleIdx="4" presStyleCnt="5"/>
      <dgm:spPr/>
    </dgm:pt>
  </dgm:ptLst>
  <dgm:cxnLst>
    <dgm:cxn modelId="{E409FFC0-343A-4535-BC31-876DCF13778F}" type="presOf" srcId="{F3202391-F6E4-4B99-A357-F4EFB7B1842B}" destId="{C85C2EAC-30F2-4AE1-AB86-C2039AEAF4D5}" srcOrd="0" destOrd="0" presId="urn:microsoft.com/office/officeart/2008/layout/VerticalCurvedList"/>
    <dgm:cxn modelId="{F8660018-3B26-4F60-9D94-F21DA7F8D2F6}" srcId="{5627C851-F728-4427-A1A2-3F9667AE5668}" destId="{490A04E3-E3F9-4DEF-9CEA-0A92A2E71D15}" srcOrd="1" destOrd="0" parTransId="{DCFB0A71-EE50-457C-A971-E1F4306873F9}" sibTransId="{886EEE0C-D50C-441B-B7FD-5DA2C960314C}"/>
    <dgm:cxn modelId="{5955C041-BC4C-49D4-95C0-45F623B2B4A6}" srcId="{5627C851-F728-4427-A1A2-3F9667AE5668}" destId="{C0DD0682-E8F2-4207-8C7F-375E2627D9B8}" srcOrd="4" destOrd="0" parTransId="{2A3AF54B-DD0B-48D6-97DD-6CCD99DB75DE}" sibTransId="{81F2DBB4-23F1-494E-A3FE-41A5F2F71086}"/>
    <dgm:cxn modelId="{DA369D02-5689-4D3D-8015-CDAC9F91BB63}" srcId="{5627C851-F728-4427-A1A2-3F9667AE5668}" destId="{F06841D4-CF02-486C-B72A-52265C38899A}" srcOrd="3" destOrd="0" parTransId="{53F48978-3EF1-4BC1-A165-87979E645BCF}" sibTransId="{1A938F87-E6D2-4DA0-BB76-1C8886DF006A}"/>
    <dgm:cxn modelId="{2060561B-8A85-4A66-BE6D-D066BD10969C}" type="presOf" srcId="{F06841D4-CF02-486C-B72A-52265C38899A}" destId="{766D09EC-D653-4303-B9D9-75C0C3254F10}" srcOrd="0" destOrd="0" presId="urn:microsoft.com/office/officeart/2008/layout/VerticalCurvedList"/>
    <dgm:cxn modelId="{98F891CC-C89F-4298-96BD-BC0D126F545C}" type="presOf" srcId="{C0DD0682-E8F2-4207-8C7F-375E2627D9B8}" destId="{D18C28EF-2390-4EA6-B5D0-36D1D902D4FA}" srcOrd="0" destOrd="0" presId="urn:microsoft.com/office/officeart/2008/layout/VerticalCurvedList"/>
    <dgm:cxn modelId="{144A5F27-3010-4785-92EE-D13307EADA10}" type="presOf" srcId="{490A04E3-E3F9-4DEF-9CEA-0A92A2E71D15}" destId="{4CA5CDCC-9BCA-452D-B178-06C1FB53E29D}" srcOrd="0" destOrd="0" presId="urn:microsoft.com/office/officeart/2008/layout/VerticalCurvedList"/>
    <dgm:cxn modelId="{6138304B-F8A5-430A-BD91-39095B6E7751}" type="presOf" srcId="{5627C851-F728-4427-A1A2-3F9667AE5668}" destId="{70AF7F3F-B1C7-4D45-B957-6B83CD4B0AC2}" srcOrd="0" destOrd="0" presId="urn:microsoft.com/office/officeart/2008/layout/VerticalCurvedList"/>
    <dgm:cxn modelId="{DEB74CEC-5B48-449E-8E0F-08F9F0CB93D6}" type="presOf" srcId="{F5791822-089B-4838-B205-877D3AE18C03}" destId="{D1295871-DB09-43A5-846F-8CC3767A2442}" srcOrd="0" destOrd="0" presId="urn:microsoft.com/office/officeart/2008/layout/VerticalCurvedList"/>
    <dgm:cxn modelId="{B6DD45D8-6CEA-499D-A708-E9AB035CB33A}" srcId="{5627C851-F728-4427-A1A2-3F9667AE5668}" destId="{F5791822-089B-4838-B205-877D3AE18C03}" srcOrd="2" destOrd="0" parTransId="{57BF89BE-029A-4567-A77D-479B6DC57A2D}" sibTransId="{A486EFB1-EE1E-426D-B503-983DE4AE98D8}"/>
    <dgm:cxn modelId="{74625499-EA54-454D-A9E8-EBBC5F72619B}" srcId="{5627C851-F728-4427-A1A2-3F9667AE5668}" destId="{F3202391-F6E4-4B99-A357-F4EFB7B1842B}" srcOrd="0" destOrd="0" parTransId="{3BE9CF0D-0A3E-41BB-BDA5-118685CAAC27}" sibTransId="{3F5E4C19-08EE-45C7-9324-C1F479E66073}"/>
    <dgm:cxn modelId="{E447803D-07C5-4CCE-9254-803CEAB60F65}" type="presOf" srcId="{3F5E4C19-08EE-45C7-9324-C1F479E66073}" destId="{7257706C-A39E-4ABD-B46D-60F70DD0C691}" srcOrd="0" destOrd="0" presId="urn:microsoft.com/office/officeart/2008/layout/VerticalCurvedList"/>
    <dgm:cxn modelId="{D0934C89-F8AF-472C-8840-498CFF1BBE4E}" type="presParOf" srcId="{70AF7F3F-B1C7-4D45-B957-6B83CD4B0AC2}" destId="{2F6F8FC9-3E8C-4121-A009-9DB1594364CB}" srcOrd="0" destOrd="0" presId="urn:microsoft.com/office/officeart/2008/layout/VerticalCurvedList"/>
    <dgm:cxn modelId="{AB952D23-B7F1-458C-AD00-58489F5DB2FC}" type="presParOf" srcId="{2F6F8FC9-3E8C-4121-A009-9DB1594364CB}" destId="{1ECA2F0D-93C4-4602-BF2A-22585491EA2B}" srcOrd="0" destOrd="0" presId="urn:microsoft.com/office/officeart/2008/layout/VerticalCurvedList"/>
    <dgm:cxn modelId="{CE132738-6127-4814-BEF7-64BF72348B27}" type="presParOf" srcId="{1ECA2F0D-93C4-4602-BF2A-22585491EA2B}" destId="{D4C8459A-140A-40C7-A9D6-622B51AEEE9C}" srcOrd="0" destOrd="0" presId="urn:microsoft.com/office/officeart/2008/layout/VerticalCurvedList"/>
    <dgm:cxn modelId="{617BF2F9-61DE-404B-A149-CC27CC9D9C2D}" type="presParOf" srcId="{1ECA2F0D-93C4-4602-BF2A-22585491EA2B}" destId="{7257706C-A39E-4ABD-B46D-60F70DD0C691}" srcOrd="1" destOrd="0" presId="urn:microsoft.com/office/officeart/2008/layout/VerticalCurvedList"/>
    <dgm:cxn modelId="{76F22331-AB2E-418C-8183-4D5990D55793}" type="presParOf" srcId="{1ECA2F0D-93C4-4602-BF2A-22585491EA2B}" destId="{4069F029-B09E-4FB3-912E-5B5427A8146F}" srcOrd="2" destOrd="0" presId="urn:microsoft.com/office/officeart/2008/layout/VerticalCurvedList"/>
    <dgm:cxn modelId="{5E798EC5-32AC-4CB0-8172-01CBEE86823F}" type="presParOf" srcId="{1ECA2F0D-93C4-4602-BF2A-22585491EA2B}" destId="{4AB3B9BA-4114-475D-BC5E-C00CDA7C76A2}" srcOrd="3" destOrd="0" presId="urn:microsoft.com/office/officeart/2008/layout/VerticalCurvedList"/>
    <dgm:cxn modelId="{2979DFB2-EE7A-41BC-9B27-EE2441277370}" type="presParOf" srcId="{2F6F8FC9-3E8C-4121-A009-9DB1594364CB}" destId="{C85C2EAC-30F2-4AE1-AB86-C2039AEAF4D5}" srcOrd="1" destOrd="0" presId="urn:microsoft.com/office/officeart/2008/layout/VerticalCurvedList"/>
    <dgm:cxn modelId="{CF4C9509-6D05-43D4-961B-B1A629FB2C7A}" type="presParOf" srcId="{2F6F8FC9-3E8C-4121-A009-9DB1594364CB}" destId="{48A8D8D7-7037-491D-85C3-BFCD25F3BE1B}" srcOrd="2" destOrd="0" presId="urn:microsoft.com/office/officeart/2008/layout/VerticalCurvedList"/>
    <dgm:cxn modelId="{4B66C6BE-4A49-40C5-BEDD-14E615A23B70}" type="presParOf" srcId="{48A8D8D7-7037-491D-85C3-BFCD25F3BE1B}" destId="{645C2EEA-7956-4BB3-99BB-35D7B0DC8C52}" srcOrd="0" destOrd="0" presId="urn:microsoft.com/office/officeart/2008/layout/VerticalCurvedList"/>
    <dgm:cxn modelId="{80ECE1E7-4102-4B6D-BDD8-AAA4F900A5B1}" type="presParOf" srcId="{2F6F8FC9-3E8C-4121-A009-9DB1594364CB}" destId="{4CA5CDCC-9BCA-452D-B178-06C1FB53E29D}" srcOrd="3" destOrd="0" presId="urn:microsoft.com/office/officeart/2008/layout/VerticalCurvedList"/>
    <dgm:cxn modelId="{DF4A2429-D06C-4D92-9487-CF1D9C997C2C}" type="presParOf" srcId="{2F6F8FC9-3E8C-4121-A009-9DB1594364CB}" destId="{9E4C2A22-DD18-4607-A3B5-4B3D0A3D7C41}" srcOrd="4" destOrd="0" presId="urn:microsoft.com/office/officeart/2008/layout/VerticalCurvedList"/>
    <dgm:cxn modelId="{12901741-FE63-404D-B2CF-87FF59292311}" type="presParOf" srcId="{9E4C2A22-DD18-4607-A3B5-4B3D0A3D7C41}" destId="{BF0374F6-36F1-4487-A13F-D5FF7F99DA49}" srcOrd="0" destOrd="0" presId="urn:microsoft.com/office/officeart/2008/layout/VerticalCurvedList"/>
    <dgm:cxn modelId="{EC4B2397-D37A-4F79-BF47-2A99424DFA73}" type="presParOf" srcId="{2F6F8FC9-3E8C-4121-A009-9DB1594364CB}" destId="{D1295871-DB09-43A5-846F-8CC3767A2442}" srcOrd="5" destOrd="0" presId="urn:microsoft.com/office/officeart/2008/layout/VerticalCurvedList"/>
    <dgm:cxn modelId="{43EB8297-4B2A-4B1B-9A35-D6710AD8A32B}" type="presParOf" srcId="{2F6F8FC9-3E8C-4121-A009-9DB1594364CB}" destId="{5A07E46B-EDF5-4CCD-8B51-FFF17AB0C869}" srcOrd="6" destOrd="0" presId="urn:microsoft.com/office/officeart/2008/layout/VerticalCurvedList"/>
    <dgm:cxn modelId="{2FF95412-1A8A-4080-A1D9-63462B90BA84}" type="presParOf" srcId="{5A07E46B-EDF5-4CCD-8B51-FFF17AB0C869}" destId="{DF5F1EE3-2DD5-4CFC-83AE-8FDCBD8BD0A7}" srcOrd="0" destOrd="0" presId="urn:microsoft.com/office/officeart/2008/layout/VerticalCurvedList"/>
    <dgm:cxn modelId="{B8EE4E97-B707-4DB8-BFA0-2FBAA3C72CC3}" type="presParOf" srcId="{2F6F8FC9-3E8C-4121-A009-9DB1594364CB}" destId="{766D09EC-D653-4303-B9D9-75C0C3254F10}" srcOrd="7" destOrd="0" presId="urn:microsoft.com/office/officeart/2008/layout/VerticalCurvedList"/>
    <dgm:cxn modelId="{CE91F109-D019-4D42-98B6-410D715D6A80}" type="presParOf" srcId="{2F6F8FC9-3E8C-4121-A009-9DB1594364CB}" destId="{5BCB5E72-E41A-4F2F-8E4A-DA56DBE3A4B4}" srcOrd="8" destOrd="0" presId="urn:microsoft.com/office/officeart/2008/layout/VerticalCurvedList"/>
    <dgm:cxn modelId="{510A29FB-571A-4A78-92E8-B7272E38E044}" type="presParOf" srcId="{5BCB5E72-E41A-4F2F-8E4A-DA56DBE3A4B4}" destId="{EA5D0C28-4395-4015-9EFB-EA49E5955021}" srcOrd="0" destOrd="0" presId="urn:microsoft.com/office/officeart/2008/layout/VerticalCurvedList"/>
    <dgm:cxn modelId="{E9BAFAA7-4B45-49E2-B3AC-7D307CE6220F}" type="presParOf" srcId="{2F6F8FC9-3E8C-4121-A009-9DB1594364CB}" destId="{D18C28EF-2390-4EA6-B5D0-36D1D902D4FA}" srcOrd="9" destOrd="0" presId="urn:microsoft.com/office/officeart/2008/layout/VerticalCurvedList"/>
    <dgm:cxn modelId="{AB2D8A92-E3FA-44CF-9861-BF47D6003F0A}" type="presParOf" srcId="{2F6F8FC9-3E8C-4121-A009-9DB1594364CB}" destId="{D2903492-9FF1-49FA-B621-A88D4B19436C}" srcOrd="10" destOrd="0" presId="urn:microsoft.com/office/officeart/2008/layout/VerticalCurvedList"/>
    <dgm:cxn modelId="{911BC600-834F-4ED4-A18E-36A95537AEE7}" type="presParOf" srcId="{D2903492-9FF1-49FA-B621-A88D4B19436C}" destId="{BBC6DA43-FC93-4887-B76F-4529656D54C6}"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EED6EB-3DDA-48F1-AE21-7F3534B99CFE}"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pl-PL"/>
        </a:p>
      </dgm:t>
    </dgm:pt>
    <dgm:pt modelId="{3345A3EA-F36A-4EDA-8A00-7A7D2D17E71B}">
      <dgm:prSet phldrT="[Tekst]"/>
      <dgm:spPr/>
      <dgm:t>
        <a:bodyPr/>
        <a:lstStyle/>
        <a:p>
          <a:r>
            <a:rPr lang="pl-PL" dirty="0" smtClean="0"/>
            <a:t>Mistrzostwo osobiste</a:t>
          </a:r>
          <a:endParaRPr lang="pl-PL" dirty="0"/>
        </a:p>
      </dgm:t>
    </dgm:pt>
    <dgm:pt modelId="{4837AFF8-387A-49A7-9D09-A435732B9CBF}" type="parTrans" cxnId="{4C13E537-7F44-426E-A22A-FC0CB5B2F788}">
      <dgm:prSet/>
      <dgm:spPr/>
      <dgm:t>
        <a:bodyPr/>
        <a:lstStyle/>
        <a:p>
          <a:endParaRPr lang="pl-PL"/>
        </a:p>
      </dgm:t>
    </dgm:pt>
    <dgm:pt modelId="{56EA5E12-6C5E-4AE7-9552-53365B860517}" type="sibTrans" cxnId="{4C13E537-7F44-426E-A22A-FC0CB5B2F788}">
      <dgm:prSet/>
      <dgm:spPr/>
      <dgm:t>
        <a:bodyPr/>
        <a:lstStyle/>
        <a:p>
          <a:endParaRPr lang="pl-PL"/>
        </a:p>
      </dgm:t>
    </dgm:pt>
    <dgm:pt modelId="{D4F51BED-5E2F-47B9-82B0-75FB175DA0C8}">
      <dgm:prSet phldrT="[Tekst]"/>
      <dgm:spPr/>
      <dgm:t>
        <a:bodyPr/>
        <a:lstStyle/>
        <a:p>
          <a:r>
            <a:rPr lang="pl-PL" dirty="0" smtClean="0"/>
            <a:t>Dążenie do ciągłego doskonalenia się, takiego rozwoju, aby osiągnąć poziom mistrzowski. </a:t>
          </a:r>
          <a:endParaRPr lang="pl-PL" dirty="0"/>
        </a:p>
      </dgm:t>
    </dgm:pt>
    <dgm:pt modelId="{C1A8F6B6-2BE8-43F1-B2C6-6C64400FF529}" type="parTrans" cxnId="{A1EB5AE0-0A87-47AF-A04B-7BD34B815D56}">
      <dgm:prSet/>
      <dgm:spPr/>
      <dgm:t>
        <a:bodyPr/>
        <a:lstStyle/>
        <a:p>
          <a:endParaRPr lang="pl-PL"/>
        </a:p>
      </dgm:t>
    </dgm:pt>
    <dgm:pt modelId="{F717CDA1-B582-4B12-B5D7-115A60F6A0C0}" type="sibTrans" cxnId="{A1EB5AE0-0A87-47AF-A04B-7BD34B815D56}">
      <dgm:prSet/>
      <dgm:spPr/>
      <dgm:t>
        <a:bodyPr/>
        <a:lstStyle/>
        <a:p>
          <a:endParaRPr lang="pl-PL"/>
        </a:p>
      </dgm:t>
    </dgm:pt>
    <dgm:pt modelId="{160CD536-C81E-4094-9B39-A0D5CBC9E64A}">
      <dgm:prSet phldrT="[Tekst]"/>
      <dgm:spPr/>
      <dgm:t>
        <a:bodyPr/>
        <a:lstStyle/>
        <a:p>
          <a:r>
            <a:rPr lang="pl-PL" dirty="0" smtClean="0"/>
            <a:t>Modele myślowe</a:t>
          </a:r>
          <a:endParaRPr lang="pl-PL" dirty="0"/>
        </a:p>
      </dgm:t>
    </dgm:pt>
    <dgm:pt modelId="{6D593134-656C-4A26-8751-24C66350DAE2}" type="parTrans" cxnId="{3F604A78-FD55-443E-A895-7780CEAFB43B}">
      <dgm:prSet/>
      <dgm:spPr/>
      <dgm:t>
        <a:bodyPr/>
        <a:lstStyle/>
        <a:p>
          <a:endParaRPr lang="pl-PL"/>
        </a:p>
      </dgm:t>
    </dgm:pt>
    <dgm:pt modelId="{CD1E5652-0A78-45EA-9B32-BD1F90FB6FFB}" type="sibTrans" cxnId="{3F604A78-FD55-443E-A895-7780CEAFB43B}">
      <dgm:prSet/>
      <dgm:spPr/>
      <dgm:t>
        <a:bodyPr/>
        <a:lstStyle/>
        <a:p>
          <a:endParaRPr lang="pl-PL"/>
        </a:p>
      </dgm:t>
    </dgm:pt>
    <dgm:pt modelId="{550C4E9C-8E95-4EFB-89C5-7F6F76795B61}">
      <dgm:prSet phldrT="[Tekst]"/>
      <dgm:spPr/>
      <dgm:t>
        <a:bodyPr/>
        <a:lstStyle/>
        <a:p>
          <a:r>
            <a:rPr lang="pl-PL" dirty="0" smtClean="0"/>
            <a:t>Umiejętność analizy założeń i mechanizmów, które tkwią w nas samych, celem doprowadzenia do korzystnych zmian.</a:t>
          </a:r>
          <a:endParaRPr lang="pl-PL" dirty="0"/>
        </a:p>
      </dgm:t>
    </dgm:pt>
    <dgm:pt modelId="{01B76276-FFFA-4D0B-BA3E-CA33CD673E2A}" type="parTrans" cxnId="{2CB9FC19-FAEB-4D55-ADF5-621B93EB053A}">
      <dgm:prSet/>
      <dgm:spPr/>
      <dgm:t>
        <a:bodyPr/>
        <a:lstStyle/>
        <a:p>
          <a:endParaRPr lang="pl-PL"/>
        </a:p>
      </dgm:t>
    </dgm:pt>
    <dgm:pt modelId="{61A59674-F01F-41B5-ABBF-0893FA7711E5}" type="sibTrans" cxnId="{2CB9FC19-FAEB-4D55-ADF5-621B93EB053A}">
      <dgm:prSet/>
      <dgm:spPr/>
      <dgm:t>
        <a:bodyPr/>
        <a:lstStyle/>
        <a:p>
          <a:endParaRPr lang="pl-PL"/>
        </a:p>
      </dgm:t>
    </dgm:pt>
    <dgm:pt modelId="{902FB281-6120-479F-A30C-50B0B54642AC}">
      <dgm:prSet phldrT="[Tekst]"/>
      <dgm:spPr/>
      <dgm:t>
        <a:bodyPr/>
        <a:lstStyle/>
        <a:p>
          <a:r>
            <a:rPr lang="pl-PL" dirty="0" smtClean="0"/>
            <a:t>Wspólna wizja</a:t>
          </a:r>
          <a:endParaRPr lang="pl-PL" dirty="0"/>
        </a:p>
      </dgm:t>
    </dgm:pt>
    <dgm:pt modelId="{D4584A09-E485-4BA3-BBE9-85FE270A8E3E}" type="parTrans" cxnId="{04D8B153-2BD5-4C0A-A2D2-4BA1022D8561}">
      <dgm:prSet/>
      <dgm:spPr/>
      <dgm:t>
        <a:bodyPr/>
        <a:lstStyle/>
        <a:p>
          <a:endParaRPr lang="pl-PL"/>
        </a:p>
      </dgm:t>
    </dgm:pt>
    <dgm:pt modelId="{DF0840C8-9A91-494A-BD53-430456DF8EF2}" type="sibTrans" cxnId="{04D8B153-2BD5-4C0A-A2D2-4BA1022D8561}">
      <dgm:prSet/>
      <dgm:spPr/>
      <dgm:t>
        <a:bodyPr/>
        <a:lstStyle/>
        <a:p>
          <a:endParaRPr lang="pl-PL"/>
        </a:p>
      </dgm:t>
    </dgm:pt>
    <dgm:pt modelId="{1FDCA352-8A30-4274-A312-C6A0DB4FA17C}">
      <dgm:prSet phldrT="[Tekst]"/>
      <dgm:spPr/>
      <dgm:t>
        <a:bodyPr/>
        <a:lstStyle/>
        <a:p>
          <a:r>
            <a:rPr lang="pl-PL" dirty="0" smtClean="0"/>
            <a:t>Zdolność jasnego formułowania i komunikacji wizji i celów, które są dla wszystkich motorem działania i stymulują proces uczenia się.</a:t>
          </a:r>
          <a:endParaRPr lang="pl-PL" dirty="0"/>
        </a:p>
      </dgm:t>
    </dgm:pt>
    <dgm:pt modelId="{94F47599-75E7-4770-9D5E-09A056CFEEF4}" type="parTrans" cxnId="{3009DF25-516F-4901-91B4-5DD7DEDC8809}">
      <dgm:prSet/>
      <dgm:spPr/>
      <dgm:t>
        <a:bodyPr/>
        <a:lstStyle/>
        <a:p>
          <a:endParaRPr lang="pl-PL"/>
        </a:p>
      </dgm:t>
    </dgm:pt>
    <dgm:pt modelId="{B16BCDA8-E3D2-4CDD-9CE6-6A5B1895D03F}" type="sibTrans" cxnId="{3009DF25-516F-4901-91B4-5DD7DEDC8809}">
      <dgm:prSet/>
      <dgm:spPr/>
      <dgm:t>
        <a:bodyPr/>
        <a:lstStyle/>
        <a:p>
          <a:endParaRPr lang="pl-PL"/>
        </a:p>
      </dgm:t>
    </dgm:pt>
    <dgm:pt modelId="{2B085296-9D8C-4C03-9ECD-AB43451C7692}">
      <dgm:prSet phldrT="[Tekst]"/>
      <dgm:spPr/>
      <dgm:t>
        <a:bodyPr/>
        <a:lstStyle/>
        <a:p>
          <a:r>
            <a:rPr lang="pl-PL" dirty="0" smtClean="0"/>
            <a:t>Zespołowe uczenie się</a:t>
          </a:r>
          <a:endParaRPr lang="pl-PL" dirty="0"/>
        </a:p>
      </dgm:t>
    </dgm:pt>
    <dgm:pt modelId="{6A2E6228-6164-4D8A-971D-EC2BA03717BC}" type="parTrans" cxnId="{BDE69B60-CB20-4469-A642-CBFE1B087B20}">
      <dgm:prSet/>
      <dgm:spPr/>
      <dgm:t>
        <a:bodyPr/>
        <a:lstStyle/>
        <a:p>
          <a:endParaRPr lang="pl-PL"/>
        </a:p>
      </dgm:t>
    </dgm:pt>
    <dgm:pt modelId="{DA077D52-B301-4BB7-972A-F6E31F0DDC0A}" type="sibTrans" cxnId="{BDE69B60-CB20-4469-A642-CBFE1B087B20}">
      <dgm:prSet/>
      <dgm:spPr/>
      <dgm:t>
        <a:bodyPr/>
        <a:lstStyle/>
        <a:p>
          <a:endParaRPr lang="pl-PL"/>
        </a:p>
      </dgm:t>
    </dgm:pt>
    <dgm:pt modelId="{C136CDA1-72D1-4CDD-AD5D-C4D38F69BEBE}">
      <dgm:prSet phldrT="[Tekst]"/>
      <dgm:spPr/>
      <dgm:t>
        <a:bodyPr/>
        <a:lstStyle/>
        <a:p>
          <a:r>
            <a:rPr lang="pl-PL" dirty="0" smtClean="0"/>
            <a:t>Wprowadzenie metod i technik komunikacji, które pozwolą wykorzystać potencjał zespołu, a nie jednostki.</a:t>
          </a:r>
          <a:endParaRPr lang="pl-PL" dirty="0"/>
        </a:p>
      </dgm:t>
    </dgm:pt>
    <dgm:pt modelId="{F8F98228-7308-4D5A-B736-50D81E6E57DA}" type="parTrans" cxnId="{27B8451C-2A88-4029-B63E-0D2142998DCD}">
      <dgm:prSet/>
      <dgm:spPr/>
      <dgm:t>
        <a:bodyPr/>
        <a:lstStyle/>
        <a:p>
          <a:endParaRPr lang="pl-PL"/>
        </a:p>
      </dgm:t>
    </dgm:pt>
    <dgm:pt modelId="{1613A306-8BA6-4D45-8EBE-D896ECC94A94}" type="sibTrans" cxnId="{27B8451C-2A88-4029-B63E-0D2142998DCD}">
      <dgm:prSet/>
      <dgm:spPr/>
      <dgm:t>
        <a:bodyPr/>
        <a:lstStyle/>
        <a:p>
          <a:endParaRPr lang="pl-PL"/>
        </a:p>
      </dgm:t>
    </dgm:pt>
    <dgm:pt modelId="{4A0E65E5-E81C-486B-B33A-D31FD5E31FD3}">
      <dgm:prSet phldrT="[Tekst]"/>
      <dgm:spPr/>
      <dgm:t>
        <a:bodyPr/>
        <a:lstStyle/>
        <a:p>
          <a:r>
            <a:rPr lang="pl-PL" dirty="0" smtClean="0"/>
            <a:t>Myślenie systemowe</a:t>
          </a:r>
          <a:endParaRPr lang="pl-PL" dirty="0"/>
        </a:p>
      </dgm:t>
    </dgm:pt>
    <dgm:pt modelId="{6F2B6EE4-DD45-41DB-9720-3132230A24E5}" type="parTrans" cxnId="{6867EE19-F942-479F-B25D-F4A52C8C5902}">
      <dgm:prSet/>
      <dgm:spPr/>
      <dgm:t>
        <a:bodyPr/>
        <a:lstStyle/>
        <a:p>
          <a:endParaRPr lang="pl-PL"/>
        </a:p>
      </dgm:t>
    </dgm:pt>
    <dgm:pt modelId="{A3B5EE76-3EC8-40DD-B9AA-BACF25643CDC}" type="sibTrans" cxnId="{6867EE19-F942-479F-B25D-F4A52C8C5902}">
      <dgm:prSet/>
      <dgm:spPr/>
      <dgm:t>
        <a:bodyPr/>
        <a:lstStyle/>
        <a:p>
          <a:endParaRPr lang="pl-PL"/>
        </a:p>
      </dgm:t>
    </dgm:pt>
    <dgm:pt modelId="{B0172F2D-89EF-44ED-A376-24ECBC9AC3E6}">
      <dgm:prSet phldrT="[Tekst]"/>
      <dgm:spPr/>
      <dgm:t>
        <a:bodyPr/>
        <a:lstStyle/>
        <a:p>
          <a:r>
            <a:rPr lang="pl-PL" dirty="0" smtClean="0"/>
            <a:t>Zdolność do całościowego postrzegania i analizy zjawisk, procesów. Pracownik musi dostrzec, że nie jest jedynie częścią systemu, ale jego odbiciem, mającym wpływ na działania organizacji.</a:t>
          </a:r>
          <a:endParaRPr lang="pl-PL" dirty="0"/>
        </a:p>
      </dgm:t>
    </dgm:pt>
    <dgm:pt modelId="{630F0725-2FB2-4328-AA86-32658E9D01FF}" type="parTrans" cxnId="{D76B47A6-6288-43F9-B4D7-9035F7C68CD5}">
      <dgm:prSet/>
      <dgm:spPr/>
      <dgm:t>
        <a:bodyPr/>
        <a:lstStyle/>
        <a:p>
          <a:endParaRPr lang="pl-PL"/>
        </a:p>
      </dgm:t>
    </dgm:pt>
    <dgm:pt modelId="{2BB4FFF0-0A54-4F81-AAC7-F73510DB5463}" type="sibTrans" cxnId="{D76B47A6-6288-43F9-B4D7-9035F7C68CD5}">
      <dgm:prSet/>
      <dgm:spPr/>
      <dgm:t>
        <a:bodyPr/>
        <a:lstStyle/>
        <a:p>
          <a:endParaRPr lang="pl-PL"/>
        </a:p>
      </dgm:t>
    </dgm:pt>
    <dgm:pt modelId="{8DC8F3EC-10F5-490A-A0B5-6B2FEBCE1DAF}" type="pres">
      <dgm:prSet presAssocID="{F9EED6EB-3DDA-48F1-AE21-7F3534B99CFE}" presName="linear" presStyleCnt="0">
        <dgm:presLayoutVars>
          <dgm:animLvl val="lvl"/>
          <dgm:resizeHandles val="exact"/>
        </dgm:presLayoutVars>
      </dgm:prSet>
      <dgm:spPr/>
    </dgm:pt>
    <dgm:pt modelId="{E7A867CB-A6EA-4F2E-88FF-061CACCC0FD9}" type="pres">
      <dgm:prSet presAssocID="{3345A3EA-F36A-4EDA-8A00-7A7D2D17E71B}" presName="parentText" presStyleLbl="node1" presStyleIdx="0" presStyleCnt="5">
        <dgm:presLayoutVars>
          <dgm:chMax val="0"/>
          <dgm:bulletEnabled val="1"/>
        </dgm:presLayoutVars>
      </dgm:prSet>
      <dgm:spPr/>
    </dgm:pt>
    <dgm:pt modelId="{6AF8896B-8F2A-4310-B7C3-D20B4D2065C0}" type="pres">
      <dgm:prSet presAssocID="{3345A3EA-F36A-4EDA-8A00-7A7D2D17E71B}" presName="childText" presStyleLbl="revTx" presStyleIdx="0" presStyleCnt="5">
        <dgm:presLayoutVars>
          <dgm:bulletEnabled val="1"/>
        </dgm:presLayoutVars>
      </dgm:prSet>
      <dgm:spPr/>
      <dgm:t>
        <a:bodyPr/>
        <a:lstStyle/>
        <a:p>
          <a:endParaRPr lang="pl-PL"/>
        </a:p>
      </dgm:t>
    </dgm:pt>
    <dgm:pt modelId="{2633EEF8-F024-4014-BED2-413FE1C081C3}" type="pres">
      <dgm:prSet presAssocID="{160CD536-C81E-4094-9B39-A0D5CBC9E64A}" presName="parentText" presStyleLbl="node1" presStyleIdx="1" presStyleCnt="5">
        <dgm:presLayoutVars>
          <dgm:chMax val="0"/>
          <dgm:bulletEnabled val="1"/>
        </dgm:presLayoutVars>
      </dgm:prSet>
      <dgm:spPr/>
    </dgm:pt>
    <dgm:pt modelId="{96CE3EE6-D1DE-49A2-9C28-D125E4C9D59E}" type="pres">
      <dgm:prSet presAssocID="{160CD536-C81E-4094-9B39-A0D5CBC9E64A}" presName="childText" presStyleLbl="revTx" presStyleIdx="1" presStyleCnt="5">
        <dgm:presLayoutVars>
          <dgm:bulletEnabled val="1"/>
        </dgm:presLayoutVars>
      </dgm:prSet>
      <dgm:spPr/>
      <dgm:t>
        <a:bodyPr/>
        <a:lstStyle/>
        <a:p>
          <a:endParaRPr lang="pl-PL"/>
        </a:p>
      </dgm:t>
    </dgm:pt>
    <dgm:pt modelId="{5AB062D8-C48F-42D3-BB57-597F185F6D04}" type="pres">
      <dgm:prSet presAssocID="{902FB281-6120-479F-A30C-50B0B54642AC}" presName="parentText" presStyleLbl="node1" presStyleIdx="2" presStyleCnt="5">
        <dgm:presLayoutVars>
          <dgm:chMax val="0"/>
          <dgm:bulletEnabled val="1"/>
        </dgm:presLayoutVars>
      </dgm:prSet>
      <dgm:spPr/>
      <dgm:t>
        <a:bodyPr/>
        <a:lstStyle/>
        <a:p>
          <a:endParaRPr lang="pl-PL"/>
        </a:p>
      </dgm:t>
    </dgm:pt>
    <dgm:pt modelId="{5103ACE9-B069-4FF9-9E49-04A3A05AE94A}" type="pres">
      <dgm:prSet presAssocID="{902FB281-6120-479F-A30C-50B0B54642AC}" presName="childText" presStyleLbl="revTx" presStyleIdx="2" presStyleCnt="5">
        <dgm:presLayoutVars>
          <dgm:bulletEnabled val="1"/>
        </dgm:presLayoutVars>
      </dgm:prSet>
      <dgm:spPr/>
      <dgm:t>
        <a:bodyPr/>
        <a:lstStyle/>
        <a:p>
          <a:endParaRPr lang="pl-PL"/>
        </a:p>
      </dgm:t>
    </dgm:pt>
    <dgm:pt modelId="{A1AD29F8-EE65-4582-9B34-619F3966E4DB}" type="pres">
      <dgm:prSet presAssocID="{2B085296-9D8C-4C03-9ECD-AB43451C7692}" presName="parentText" presStyleLbl="node1" presStyleIdx="3" presStyleCnt="5">
        <dgm:presLayoutVars>
          <dgm:chMax val="0"/>
          <dgm:bulletEnabled val="1"/>
        </dgm:presLayoutVars>
      </dgm:prSet>
      <dgm:spPr/>
    </dgm:pt>
    <dgm:pt modelId="{28155444-887A-4798-96F1-1C4FBF247E45}" type="pres">
      <dgm:prSet presAssocID="{2B085296-9D8C-4C03-9ECD-AB43451C7692}" presName="childText" presStyleLbl="revTx" presStyleIdx="3" presStyleCnt="5">
        <dgm:presLayoutVars>
          <dgm:bulletEnabled val="1"/>
        </dgm:presLayoutVars>
      </dgm:prSet>
      <dgm:spPr/>
      <dgm:t>
        <a:bodyPr/>
        <a:lstStyle/>
        <a:p>
          <a:endParaRPr lang="pl-PL"/>
        </a:p>
      </dgm:t>
    </dgm:pt>
    <dgm:pt modelId="{E262E713-4C94-49B6-A701-046764FD73CE}" type="pres">
      <dgm:prSet presAssocID="{4A0E65E5-E81C-486B-B33A-D31FD5E31FD3}" presName="parentText" presStyleLbl="node1" presStyleIdx="4" presStyleCnt="5">
        <dgm:presLayoutVars>
          <dgm:chMax val="0"/>
          <dgm:bulletEnabled val="1"/>
        </dgm:presLayoutVars>
      </dgm:prSet>
      <dgm:spPr/>
    </dgm:pt>
    <dgm:pt modelId="{F6E67777-1387-4AFE-B57D-FBF6DF153FC1}" type="pres">
      <dgm:prSet presAssocID="{4A0E65E5-E81C-486B-B33A-D31FD5E31FD3}" presName="childText" presStyleLbl="revTx" presStyleIdx="4" presStyleCnt="5">
        <dgm:presLayoutVars>
          <dgm:bulletEnabled val="1"/>
        </dgm:presLayoutVars>
      </dgm:prSet>
      <dgm:spPr/>
      <dgm:t>
        <a:bodyPr/>
        <a:lstStyle/>
        <a:p>
          <a:endParaRPr lang="pl-PL"/>
        </a:p>
      </dgm:t>
    </dgm:pt>
  </dgm:ptLst>
  <dgm:cxnLst>
    <dgm:cxn modelId="{E971B723-17C7-4AA2-B535-5F53CF12EB79}" type="presOf" srcId="{C136CDA1-72D1-4CDD-AD5D-C4D38F69BEBE}" destId="{28155444-887A-4798-96F1-1C4FBF247E45}" srcOrd="0" destOrd="0" presId="urn:microsoft.com/office/officeart/2005/8/layout/vList2"/>
    <dgm:cxn modelId="{4D7606EC-AAD9-4D52-B5DC-9E6BA1C177A0}" type="presOf" srcId="{902FB281-6120-479F-A30C-50B0B54642AC}" destId="{5AB062D8-C48F-42D3-BB57-597F185F6D04}" srcOrd="0" destOrd="0" presId="urn:microsoft.com/office/officeart/2005/8/layout/vList2"/>
    <dgm:cxn modelId="{5CDC812F-933A-4595-8BFF-674D6633FAF5}" type="presOf" srcId="{F9EED6EB-3DDA-48F1-AE21-7F3534B99CFE}" destId="{8DC8F3EC-10F5-490A-A0B5-6B2FEBCE1DAF}" srcOrd="0" destOrd="0" presId="urn:microsoft.com/office/officeart/2005/8/layout/vList2"/>
    <dgm:cxn modelId="{4C13E537-7F44-426E-A22A-FC0CB5B2F788}" srcId="{F9EED6EB-3DDA-48F1-AE21-7F3534B99CFE}" destId="{3345A3EA-F36A-4EDA-8A00-7A7D2D17E71B}" srcOrd="0" destOrd="0" parTransId="{4837AFF8-387A-49A7-9D09-A435732B9CBF}" sibTransId="{56EA5E12-6C5E-4AE7-9552-53365B860517}"/>
    <dgm:cxn modelId="{371DC127-1C33-4E00-9BFD-B7D142E8F925}" type="presOf" srcId="{1FDCA352-8A30-4274-A312-C6A0DB4FA17C}" destId="{5103ACE9-B069-4FF9-9E49-04A3A05AE94A}" srcOrd="0" destOrd="0" presId="urn:microsoft.com/office/officeart/2005/8/layout/vList2"/>
    <dgm:cxn modelId="{6DD36096-B09F-4C7F-A080-57D49B031D2C}" type="presOf" srcId="{550C4E9C-8E95-4EFB-89C5-7F6F76795B61}" destId="{96CE3EE6-D1DE-49A2-9C28-D125E4C9D59E}" srcOrd="0" destOrd="0" presId="urn:microsoft.com/office/officeart/2005/8/layout/vList2"/>
    <dgm:cxn modelId="{D76B47A6-6288-43F9-B4D7-9035F7C68CD5}" srcId="{4A0E65E5-E81C-486B-B33A-D31FD5E31FD3}" destId="{B0172F2D-89EF-44ED-A376-24ECBC9AC3E6}" srcOrd="0" destOrd="0" parTransId="{630F0725-2FB2-4328-AA86-32658E9D01FF}" sibTransId="{2BB4FFF0-0A54-4F81-AAC7-F73510DB5463}"/>
    <dgm:cxn modelId="{A1EB5AE0-0A87-47AF-A04B-7BD34B815D56}" srcId="{3345A3EA-F36A-4EDA-8A00-7A7D2D17E71B}" destId="{D4F51BED-5E2F-47B9-82B0-75FB175DA0C8}" srcOrd="0" destOrd="0" parTransId="{C1A8F6B6-2BE8-43F1-B2C6-6C64400FF529}" sibTransId="{F717CDA1-B582-4B12-B5D7-115A60F6A0C0}"/>
    <dgm:cxn modelId="{2CB9FC19-FAEB-4D55-ADF5-621B93EB053A}" srcId="{160CD536-C81E-4094-9B39-A0D5CBC9E64A}" destId="{550C4E9C-8E95-4EFB-89C5-7F6F76795B61}" srcOrd="0" destOrd="0" parTransId="{01B76276-FFFA-4D0B-BA3E-CA33CD673E2A}" sibTransId="{61A59674-F01F-41B5-ABBF-0893FA7711E5}"/>
    <dgm:cxn modelId="{6867EE19-F942-479F-B25D-F4A52C8C5902}" srcId="{F9EED6EB-3DDA-48F1-AE21-7F3534B99CFE}" destId="{4A0E65E5-E81C-486B-B33A-D31FD5E31FD3}" srcOrd="4" destOrd="0" parTransId="{6F2B6EE4-DD45-41DB-9720-3132230A24E5}" sibTransId="{A3B5EE76-3EC8-40DD-B9AA-BACF25643CDC}"/>
    <dgm:cxn modelId="{27B8451C-2A88-4029-B63E-0D2142998DCD}" srcId="{2B085296-9D8C-4C03-9ECD-AB43451C7692}" destId="{C136CDA1-72D1-4CDD-AD5D-C4D38F69BEBE}" srcOrd="0" destOrd="0" parTransId="{F8F98228-7308-4D5A-B736-50D81E6E57DA}" sibTransId="{1613A306-8BA6-4D45-8EBE-D896ECC94A94}"/>
    <dgm:cxn modelId="{6EE9E700-DC9B-4739-BD9E-33155FB25CB5}" type="presOf" srcId="{B0172F2D-89EF-44ED-A376-24ECBC9AC3E6}" destId="{F6E67777-1387-4AFE-B57D-FBF6DF153FC1}" srcOrd="0" destOrd="0" presId="urn:microsoft.com/office/officeart/2005/8/layout/vList2"/>
    <dgm:cxn modelId="{37EF3CBB-A2A2-43CD-A7B8-C930BEF9D1B7}" type="presOf" srcId="{160CD536-C81E-4094-9B39-A0D5CBC9E64A}" destId="{2633EEF8-F024-4014-BED2-413FE1C081C3}" srcOrd="0" destOrd="0" presId="urn:microsoft.com/office/officeart/2005/8/layout/vList2"/>
    <dgm:cxn modelId="{04D8B153-2BD5-4C0A-A2D2-4BA1022D8561}" srcId="{F9EED6EB-3DDA-48F1-AE21-7F3534B99CFE}" destId="{902FB281-6120-479F-A30C-50B0B54642AC}" srcOrd="2" destOrd="0" parTransId="{D4584A09-E485-4BA3-BBE9-85FE270A8E3E}" sibTransId="{DF0840C8-9A91-494A-BD53-430456DF8EF2}"/>
    <dgm:cxn modelId="{3F604A78-FD55-443E-A895-7780CEAFB43B}" srcId="{F9EED6EB-3DDA-48F1-AE21-7F3534B99CFE}" destId="{160CD536-C81E-4094-9B39-A0D5CBC9E64A}" srcOrd="1" destOrd="0" parTransId="{6D593134-656C-4A26-8751-24C66350DAE2}" sibTransId="{CD1E5652-0A78-45EA-9B32-BD1F90FB6FFB}"/>
    <dgm:cxn modelId="{E853783F-B21B-4185-A1F1-542B609ED21F}" type="presOf" srcId="{3345A3EA-F36A-4EDA-8A00-7A7D2D17E71B}" destId="{E7A867CB-A6EA-4F2E-88FF-061CACCC0FD9}" srcOrd="0" destOrd="0" presId="urn:microsoft.com/office/officeart/2005/8/layout/vList2"/>
    <dgm:cxn modelId="{8008D6D3-D870-4446-9A9D-1B925D2BAA40}" type="presOf" srcId="{D4F51BED-5E2F-47B9-82B0-75FB175DA0C8}" destId="{6AF8896B-8F2A-4310-B7C3-D20B4D2065C0}" srcOrd="0" destOrd="0" presId="urn:microsoft.com/office/officeart/2005/8/layout/vList2"/>
    <dgm:cxn modelId="{86DF8C14-5486-4810-82FB-81E789D6D7B0}" type="presOf" srcId="{4A0E65E5-E81C-486B-B33A-D31FD5E31FD3}" destId="{E262E713-4C94-49B6-A701-046764FD73CE}" srcOrd="0" destOrd="0" presId="urn:microsoft.com/office/officeart/2005/8/layout/vList2"/>
    <dgm:cxn modelId="{35A57CB8-6F3F-409A-A38B-67F906FC578F}" type="presOf" srcId="{2B085296-9D8C-4C03-9ECD-AB43451C7692}" destId="{A1AD29F8-EE65-4582-9B34-619F3966E4DB}" srcOrd="0" destOrd="0" presId="urn:microsoft.com/office/officeart/2005/8/layout/vList2"/>
    <dgm:cxn modelId="{BDE69B60-CB20-4469-A642-CBFE1B087B20}" srcId="{F9EED6EB-3DDA-48F1-AE21-7F3534B99CFE}" destId="{2B085296-9D8C-4C03-9ECD-AB43451C7692}" srcOrd="3" destOrd="0" parTransId="{6A2E6228-6164-4D8A-971D-EC2BA03717BC}" sibTransId="{DA077D52-B301-4BB7-972A-F6E31F0DDC0A}"/>
    <dgm:cxn modelId="{3009DF25-516F-4901-91B4-5DD7DEDC8809}" srcId="{902FB281-6120-479F-A30C-50B0B54642AC}" destId="{1FDCA352-8A30-4274-A312-C6A0DB4FA17C}" srcOrd="0" destOrd="0" parTransId="{94F47599-75E7-4770-9D5E-09A056CFEEF4}" sibTransId="{B16BCDA8-E3D2-4CDD-9CE6-6A5B1895D03F}"/>
    <dgm:cxn modelId="{07F39260-672F-4917-819D-16601238F071}" type="presParOf" srcId="{8DC8F3EC-10F5-490A-A0B5-6B2FEBCE1DAF}" destId="{E7A867CB-A6EA-4F2E-88FF-061CACCC0FD9}" srcOrd="0" destOrd="0" presId="urn:microsoft.com/office/officeart/2005/8/layout/vList2"/>
    <dgm:cxn modelId="{E1B36F18-7A54-4361-8462-4EAA42044C5B}" type="presParOf" srcId="{8DC8F3EC-10F5-490A-A0B5-6B2FEBCE1DAF}" destId="{6AF8896B-8F2A-4310-B7C3-D20B4D2065C0}" srcOrd="1" destOrd="0" presId="urn:microsoft.com/office/officeart/2005/8/layout/vList2"/>
    <dgm:cxn modelId="{63DB4D45-622C-487B-A263-839974FA35DC}" type="presParOf" srcId="{8DC8F3EC-10F5-490A-A0B5-6B2FEBCE1DAF}" destId="{2633EEF8-F024-4014-BED2-413FE1C081C3}" srcOrd="2" destOrd="0" presId="urn:microsoft.com/office/officeart/2005/8/layout/vList2"/>
    <dgm:cxn modelId="{1B011D78-3D28-49BB-8FFA-752543968BF8}" type="presParOf" srcId="{8DC8F3EC-10F5-490A-A0B5-6B2FEBCE1DAF}" destId="{96CE3EE6-D1DE-49A2-9C28-D125E4C9D59E}" srcOrd="3" destOrd="0" presId="urn:microsoft.com/office/officeart/2005/8/layout/vList2"/>
    <dgm:cxn modelId="{76C25CFD-4518-4DAA-B078-F615E80D65FA}" type="presParOf" srcId="{8DC8F3EC-10F5-490A-A0B5-6B2FEBCE1DAF}" destId="{5AB062D8-C48F-42D3-BB57-597F185F6D04}" srcOrd="4" destOrd="0" presId="urn:microsoft.com/office/officeart/2005/8/layout/vList2"/>
    <dgm:cxn modelId="{267BE2C1-96C0-49DF-8FE3-846E4D40F24E}" type="presParOf" srcId="{8DC8F3EC-10F5-490A-A0B5-6B2FEBCE1DAF}" destId="{5103ACE9-B069-4FF9-9E49-04A3A05AE94A}" srcOrd="5" destOrd="0" presId="urn:microsoft.com/office/officeart/2005/8/layout/vList2"/>
    <dgm:cxn modelId="{A109161E-6E75-42B2-873B-B8461F63A1EC}" type="presParOf" srcId="{8DC8F3EC-10F5-490A-A0B5-6B2FEBCE1DAF}" destId="{A1AD29F8-EE65-4582-9B34-619F3966E4DB}" srcOrd="6" destOrd="0" presId="urn:microsoft.com/office/officeart/2005/8/layout/vList2"/>
    <dgm:cxn modelId="{2779DF28-321F-483D-93E7-D0581868515B}" type="presParOf" srcId="{8DC8F3EC-10F5-490A-A0B5-6B2FEBCE1DAF}" destId="{28155444-887A-4798-96F1-1C4FBF247E45}" srcOrd="7" destOrd="0" presId="urn:microsoft.com/office/officeart/2005/8/layout/vList2"/>
    <dgm:cxn modelId="{3F72FB92-4EFE-4E99-8018-5BCBA898966D}" type="presParOf" srcId="{8DC8F3EC-10F5-490A-A0B5-6B2FEBCE1DAF}" destId="{E262E713-4C94-49B6-A701-046764FD73CE}" srcOrd="8" destOrd="0" presId="urn:microsoft.com/office/officeart/2005/8/layout/vList2"/>
    <dgm:cxn modelId="{63C2FF75-4E88-4827-B617-86E8B1A363FC}" type="presParOf" srcId="{8DC8F3EC-10F5-490A-A0B5-6B2FEBCE1DAF}" destId="{F6E67777-1387-4AFE-B57D-FBF6DF153FC1}" srcOrd="9"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57706C-A39E-4ABD-B46D-60F70DD0C691}">
      <dsp:nvSpPr>
        <dsp:cNvPr id="0" name=""/>
        <dsp:cNvSpPr/>
      </dsp:nvSpPr>
      <dsp:spPr>
        <a:xfrm>
          <a:off x="-4262087" y="-653897"/>
          <a:ext cx="5078128" cy="5078128"/>
        </a:xfrm>
        <a:prstGeom prst="blockArc">
          <a:avLst>
            <a:gd name="adj1" fmla="val 18900000"/>
            <a:gd name="adj2" fmla="val 2700000"/>
            <a:gd name="adj3" fmla="val 425"/>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5C2EAC-30F2-4AE1-AB86-C2039AEAF4D5}">
      <dsp:nvSpPr>
        <dsp:cNvPr id="0" name=""/>
        <dsp:cNvSpPr/>
      </dsp:nvSpPr>
      <dsp:spPr>
        <a:xfrm>
          <a:off x="357401" y="235570"/>
          <a:ext cx="5892642" cy="47144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4208" tIns="60960" rIns="60960" bIns="60960" numCol="1" spcCol="1270" anchor="ctr" anchorCtr="0">
          <a:noAutofit/>
        </a:bodyPr>
        <a:lstStyle/>
        <a:p>
          <a:pPr lvl="0" algn="l" defTabSz="1066800">
            <a:lnSpc>
              <a:spcPct val="90000"/>
            </a:lnSpc>
            <a:spcBef>
              <a:spcPct val="0"/>
            </a:spcBef>
            <a:spcAft>
              <a:spcPct val="35000"/>
            </a:spcAft>
          </a:pPr>
          <a:r>
            <a:rPr lang="pl-PL" sz="2400" kern="1200" dirty="0" smtClean="0"/>
            <a:t>Mistrzostwo osobiste</a:t>
          </a:r>
          <a:endParaRPr lang="pl-PL" sz="2400" kern="1200" dirty="0"/>
        </a:p>
      </dsp:txBody>
      <dsp:txXfrm>
        <a:off x="357401" y="235570"/>
        <a:ext cx="5892642" cy="471442"/>
      </dsp:txXfrm>
    </dsp:sp>
    <dsp:sp modelId="{645C2EEA-7956-4BB3-99BB-35D7B0DC8C52}">
      <dsp:nvSpPr>
        <dsp:cNvPr id="0" name=""/>
        <dsp:cNvSpPr/>
      </dsp:nvSpPr>
      <dsp:spPr>
        <a:xfrm>
          <a:off x="62750" y="176640"/>
          <a:ext cx="589303" cy="589303"/>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A5CDCC-9BCA-452D-B178-06C1FB53E29D}">
      <dsp:nvSpPr>
        <dsp:cNvPr id="0" name=""/>
        <dsp:cNvSpPr/>
      </dsp:nvSpPr>
      <dsp:spPr>
        <a:xfrm>
          <a:off x="695223" y="942508"/>
          <a:ext cx="5554820" cy="47144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4208" tIns="60960" rIns="60960" bIns="60960" numCol="1" spcCol="1270" anchor="ctr" anchorCtr="0">
          <a:noAutofit/>
        </a:bodyPr>
        <a:lstStyle/>
        <a:p>
          <a:pPr lvl="0" algn="l" defTabSz="1066800">
            <a:lnSpc>
              <a:spcPct val="90000"/>
            </a:lnSpc>
            <a:spcBef>
              <a:spcPct val="0"/>
            </a:spcBef>
            <a:spcAft>
              <a:spcPct val="35000"/>
            </a:spcAft>
          </a:pPr>
          <a:r>
            <a:rPr lang="pl-PL" sz="2400" kern="1200" dirty="0" smtClean="0"/>
            <a:t>Modele myślowe</a:t>
          </a:r>
          <a:endParaRPr lang="pl-PL" sz="2400" kern="1200" dirty="0"/>
        </a:p>
      </dsp:txBody>
      <dsp:txXfrm>
        <a:off x="695223" y="942508"/>
        <a:ext cx="5554820" cy="471442"/>
      </dsp:txXfrm>
    </dsp:sp>
    <dsp:sp modelId="{BF0374F6-36F1-4487-A13F-D5FF7F99DA49}">
      <dsp:nvSpPr>
        <dsp:cNvPr id="0" name=""/>
        <dsp:cNvSpPr/>
      </dsp:nvSpPr>
      <dsp:spPr>
        <a:xfrm>
          <a:off x="400572" y="883577"/>
          <a:ext cx="589303" cy="589303"/>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1295871-DB09-43A5-846F-8CC3767A2442}">
      <dsp:nvSpPr>
        <dsp:cNvPr id="0" name=""/>
        <dsp:cNvSpPr/>
      </dsp:nvSpPr>
      <dsp:spPr>
        <a:xfrm>
          <a:off x="798907" y="1649445"/>
          <a:ext cx="5451136" cy="47144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4208" tIns="60960" rIns="60960" bIns="60960" numCol="1" spcCol="1270" anchor="ctr" anchorCtr="0">
          <a:noAutofit/>
        </a:bodyPr>
        <a:lstStyle/>
        <a:p>
          <a:pPr lvl="0" algn="l" defTabSz="1066800">
            <a:lnSpc>
              <a:spcPct val="90000"/>
            </a:lnSpc>
            <a:spcBef>
              <a:spcPct val="0"/>
            </a:spcBef>
            <a:spcAft>
              <a:spcPct val="35000"/>
            </a:spcAft>
          </a:pPr>
          <a:r>
            <a:rPr lang="pl-PL" sz="2400" kern="1200" dirty="0" smtClean="0"/>
            <a:t>Wspólna wizja</a:t>
          </a:r>
        </a:p>
      </dsp:txBody>
      <dsp:txXfrm>
        <a:off x="798907" y="1649445"/>
        <a:ext cx="5451136" cy="471442"/>
      </dsp:txXfrm>
    </dsp:sp>
    <dsp:sp modelId="{DF5F1EE3-2DD5-4CFC-83AE-8FDCBD8BD0A7}">
      <dsp:nvSpPr>
        <dsp:cNvPr id="0" name=""/>
        <dsp:cNvSpPr/>
      </dsp:nvSpPr>
      <dsp:spPr>
        <a:xfrm>
          <a:off x="504256" y="1590515"/>
          <a:ext cx="589303" cy="589303"/>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66D09EC-D653-4303-B9D9-75C0C3254F10}">
      <dsp:nvSpPr>
        <dsp:cNvPr id="0" name=""/>
        <dsp:cNvSpPr/>
      </dsp:nvSpPr>
      <dsp:spPr>
        <a:xfrm>
          <a:off x="695223" y="2356383"/>
          <a:ext cx="5554820" cy="47144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4208" tIns="60960" rIns="60960" bIns="60960" numCol="1" spcCol="1270" anchor="ctr" anchorCtr="0">
          <a:noAutofit/>
        </a:bodyPr>
        <a:lstStyle/>
        <a:p>
          <a:pPr lvl="0" algn="l" defTabSz="1066800">
            <a:lnSpc>
              <a:spcPct val="90000"/>
            </a:lnSpc>
            <a:spcBef>
              <a:spcPct val="0"/>
            </a:spcBef>
            <a:spcAft>
              <a:spcPct val="35000"/>
            </a:spcAft>
          </a:pPr>
          <a:r>
            <a:rPr lang="pl-PL" sz="2400" kern="1200" dirty="0" smtClean="0"/>
            <a:t>Zespołowe uczenie się</a:t>
          </a:r>
        </a:p>
      </dsp:txBody>
      <dsp:txXfrm>
        <a:off x="695223" y="2356383"/>
        <a:ext cx="5554820" cy="471442"/>
      </dsp:txXfrm>
    </dsp:sp>
    <dsp:sp modelId="{EA5D0C28-4395-4015-9EFB-EA49E5955021}">
      <dsp:nvSpPr>
        <dsp:cNvPr id="0" name=""/>
        <dsp:cNvSpPr/>
      </dsp:nvSpPr>
      <dsp:spPr>
        <a:xfrm>
          <a:off x="400572" y="2297453"/>
          <a:ext cx="589303" cy="589303"/>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18C28EF-2390-4EA6-B5D0-36D1D902D4FA}">
      <dsp:nvSpPr>
        <dsp:cNvPr id="0" name=""/>
        <dsp:cNvSpPr/>
      </dsp:nvSpPr>
      <dsp:spPr>
        <a:xfrm>
          <a:off x="357401" y="3063320"/>
          <a:ext cx="5892642" cy="47144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4208" tIns="60960" rIns="60960" bIns="60960" numCol="1" spcCol="1270" anchor="ctr" anchorCtr="0">
          <a:noAutofit/>
        </a:bodyPr>
        <a:lstStyle/>
        <a:p>
          <a:pPr lvl="0" algn="l" defTabSz="1066800">
            <a:lnSpc>
              <a:spcPct val="90000"/>
            </a:lnSpc>
            <a:spcBef>
              <a:spcPct val="0"/>
            </a:spcBef>
            <a:spcAft>
              <a:spcPct val="35000"/>
            </a:spcAft>
          </a:pPr>
          <a:r>
            <a:rPr lang="pl-PL" sz="2400" kern="1200" dirty="0" smtClean="0"/>
            <a:t>Myślenie systemowe</a:t>
          </a:r>
        </a:p>
      </dsp:txBody>
      <dsp:txXfrm>
        <a:off x="357401" y="3063320"/>
        <a:ext cx="5892642" cy="471442"/>
      </dsp:txXfrm>
    </dsp:sp>
    <dsp:sp modelId="{BBC6DA43-FC93-4887-B76F-4529656D54C6}">
      <dsp:nvSpPr>
        <dsp:cNvPr id="0" name=""/>
        <dsp:cNvSpPr/>
      </dsp:nvSpPr>
      <dsp:spPr>
        <a:xfrm>
          <a:off x="62750" y="3004390"/>
          <a:ext cx="589303" cy="589303"/>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867CB-A6EA-4F2E-88FF-061CACCC0FD9}">
      <dsp:nvSpPr>
        <dsp:cNvPr id="0" name=""/>
        <dsp:cNvSpPr/>
      </dsp:nvSpPr>
      <dsp:spPr>
        <a:xfrm>
          <a:off x="0" y="71041"/>
          <a:ext cx="8432896" cy="40774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pl-PL" sz="1700" kern="1200" dirty="0" smtClean="0"/>
            <a:t>Mistrzostwo osobiste</a:t>
          </a:r>
          <a:endParaRPr lang="pl-PL" sz="1700" kern="1200" dirty="0"/>
        </a:p>
      </dsp:txBody>
      <dsp:txXfrm>
        <a:off x="19904" y="90945"/>
        <a:ext cx="8393088" cy="367937"/>
      </dsp:txXfrm>
    </dsp:sp>
    <dsp:sp modelId="{6AF8896B-8F2A-4310-B7C3-D20B4D2065C0}">
      <dsp:nvSpPr>
        <dsp:cNvPr id="0" name=""/>
        <dsp:cNvSpPr/>
      </dsp:nvSpPr>
      <dsp:spPr>
        <a:xfrm>
          <a:off x="0" y="478786"/>
          <a:ext cx="8432896"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744"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pl-PL" sz="1300" kern="1200" dirty="0" smtClean="0"/>
            <a:t>Dążenie do ciągłego doskonalenia się, takiego rozwoju, aby osiągnąć poziom mistrzowski. </a:t>
          </a:r>
          <a:endParaRPr lang="pl-PL" sz="1300" kern="1200" dirty="0"/>
        </a:p>
      </dsp:txBody>
      <dsp:txXfrm>
        <a:off x="0" y="478786"/>
        <a:ext cx="8432896" cy="281520"/>
      </dsp:txXfrm>
    </dsp:sp>
    <dsp:sp modelId="{2633EEF8-F024-4014-BED2-413FE1C081C3}">
      <dsp:nvSpPr>
        <dsp:cNvPr id="0" name=""/>
        <dsp:cNvSpPr/>
      </dsp:nvSpPr>
      <dsp:spPr>
        <a:xfrm>
          <a:off x="0" y="760306"/>
          <a:ext cx="8432896" cy="40774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pl-PL" sz="1700" kern="1200" dirty="0" smtClean="0"/>
            <a:t>Modele myślowe</a:t>
          </a:r>
          <a:endParaRPr lang="pl-PL" sz="1700" kern="1200" dirty="0"/>
        </a:p>
      </dsp:txBody>
      <dsp:txXfrm>
        <a:off x="19904" y="780210"/>
        <a:ext cx="8393088" cy="367937"/>
      </dsp:txXfrm>
    </dsp:sp>
    <dsp:sp modelId="{96CE3EE6-D1DE-49A2-9C28-D125E4C9D59E}">
      <dsp:nvSpPr>
        <dsp:cNvPr id="0" name=""/>
        <dsp:cNvSpPr/>
      </dsp:nvSpPr>
      <dsp:spPr>
        <a:xfrm>
          <a:off x="0" y="1168051"/>
          <a:ext cx="8432896"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744"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pl-PL" sz="1300" kern="1200" dirty="0" smtClean="0"/>
            <a:t>Umiejętność analizy założeń i mechanizmów, które tkwią w nas samych, celem doprowadzenia do korzystnych zmian.</a:t>
          </a:r>
          <a:endParaRPr lang="pl-PL" sz="1300" kern="1200" dirty="0"/>
        </a:p>
      </dsp:txBody>
      <dsp:txXfrm>
        <a:off x="0" y="1168051"/>
        <a:ext cx="8432896" cy="281520"/>
      </dsp:txXfrm>
    </dsp:sp>
    <dsp:sp modelId="{5AB062D8-C48F-42D3-BB57-597F185F6D04}">
      <dsp:nvSpPr>
        <dsp:cNvPr id="0" name=""/>
        <dsp:cNvSpPr/>
      </dsp:nvSpPr>
      <dsp:spPr>
        <a:xfrm>
          <a:off x="0" y="1449571"/>
          <a:ext cx="8432896" cy="40774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pl-PL" sz="1700" kern="1200" dirty="0" smtClean="0"/>
            <a:t>Wspólna wizja</a:t>
          </a:r>
          <a:endParaRPr lang="pl-PL" sz="1700" kern="1200" dirty="0"/>
        </a:p>
      </dsp:txBody>
      <dsp:txXfrm>
        <a:off x="19904" y="1469475"/>
        <a:ext cx="8393088" cy="367937"/>
      </dsp:txXfrm>
    </dsp:sp>
    <dsp:sp modelId="{5103ACE9-B069-4FF9-9E49-04A3A05AE94A}">
      <dsp:nvSpPr>
        <dsp:cNvPr id="0" name=""/>
        <dsp:cNvSpPr/>
      </dsp:nvSpPr>
      <dsp:spPr>
        <a:xfrm>
          <a:off x="0" y="1857316"/>
          <a:ext cx="8432896" cy="413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744"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pl-PL" sz="1300" kern="1200" dirty="0" smtClean="0"/>
            <a:t>Zdolność jasnego formułowania i komunikacji wizji i celów, które są dla wszystkich motorem działania i stymulują proces uczenia się.</a:t>
          </a:r>
          <a:endParaRPr lang="pl-PL" sz="1300" kern="1200" dirty="0"/>
        </a:p>
      </dsp:txBody>
      <dsp:txXfrm>
        <a:off x="0" y="1857316"/>
        <a:ext cx="8432896" cy="413482"/>
      </dsp:txXfrm>
    </dsp:sp>
    <dsp:sp modelId="{A1AD29F8-EE65-4582-9B34-619F3966E4DB}">
      <dsp:nvSpPr>
        <dsp:cNvPr id="0" name=""/>
        <dsp:cNvSpPr/>
      </dsp:nvSpPr>
      <dsp:spPr>
        <a:xfrm>
          <a:off x="0" y="2270798"/>
          <a:ext cx="8432896" cy="40774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pl-PL" sz="1700" kern="1200" dirty="0" smtClean="0"/>
            <a:t>Zespołowe uczenie się</a:t>
          </a:r>
          <a:endParaRPr lang="pl-PL" sz="1700" kern="1200" dirty="0"/>
        </a:p>
      </dsp:txBody>
      <dsp:txXfrm>
        <a:off x="19904" y="2290702"/>
        <a:ext cx="8393088" cy="367937"/>
      </dsp:txXfrm>
    </dsp:sp>
    <dsp:sp modelId="{28155444-887A-4798-96F1-1C4FBF247E45}">
      <dsp:nvSpPr>
        <dsp:cNvPr id="0" name=""/>
        <dsp:cNvSpPr/>
      </dsp:nvSpPr>
      <dsp:spPr>
        <a:xfrm>
          <a:off x="0" y="2678544"/>
          <a:ext cx="8432896"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744"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pl-PL" sz="1300" kern="1200" dirty="0" smtClean="0"/>
            <a:t>Wprowadzenie metod i technik komunikacji, które pozwolą wykorzystać potencjał zespołu, a nie jednostki.</a:t>
          </a:r>
          <a:endParaRPr lang="pl-PL" sz="1300" kern="1200" dirty="0"/>
        </a:p>
      </dsp:txBody>
      <dsp:txXfrm>
        <a:off x="0" y="2678544"/>
        <a:ext cx="8432896" cy="281520"/>
      </dsp:txXfrm>
    </dsp:sp>
    <dsp:sp modelId="{E262E713-4C94-49B6-A701-046764FD73CE}">
      <dsp:nvSpPr>
        <dsp:cNvPr id="0" name=""/>
        <dsp:cNvSpPr/>
      </dsp:nvSpPr>
      <dsp:spPr>
        <a:xfrm>
          <a:off x="0" y="2960064"/>
          <a:ext cx="8432896" cy="407745"/>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pl-PL" sz="1700" kern="1200" dirty="0" smtClean="0"/>
            <a:t>Myślenie systemowe</a:t>
          </a:r>
          <a:endParaRPr lang="pl-PL" sz="1700" kern="1200" dirty="0"/>
        </a:p>
      </dsp:txBody>
      <dsp:txXfrm>
        <a:off x="19904" y="2979968"/>
        <a:ext cx="8393088" cy="367937"/>
      </dsp:txXfrm>
    </dsp:sp>
    <dsp:sp modelId="{F6E67777-1387-4AFE-B57D-FBF6DF153FC1}">
      <dsp:nvSpPr>
        <dsp:cNvPr id="0" name=""/>
        <dsp:cNvSpPr/>
      </dsp:nvSpPr>
      <dsp:spPr>
        <a:xfrm>
          <a:off x="0" y="3367809"/>
          <a:ext cx="8432896" cy="413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744"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pl-PL" sz="1300" kern="1200" dirty="0" smtClean="0"/>
            <a:t>Zdolność do całościowego postrzegania i analizy zjawisk, procesów. Pracownik musi dostrzec, że nie jest jedynie częścią systemu, ale jego odbiciem, mającym wpływ na działania organizacji.</a:t>
          </a:r>
          <a:endParaRPr lang="pl-PL" sz="1300" kern="1200" dirty="0"/>
        </a:p>
      </dsp:txBody>
      <dsp:txXfrm>
        <a:off x="0" y="3367809"/>
        <a:ext cx="8432896" cy="41348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CA50EA-05BF-4364-B614-7210D1186E1B}" type="datetimeFigureOut">
              <a:rPr lang="pl-PL" smtClean="0"/>
              <a:t>2019-01-21</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865B63-23B5-42B7-BD8D-C6589F8D4840}" type="slidenum">
              <a:rPr lang="pl-PL" smtClean="0"/>
              <a:t>‹#›</a:t>
            </a:fld>
            <a:endParaRPr lang="pl-PL"/>
          </a:p>
        </p:txBody>
      </p:sp>
    </p:spTree>
    <p:extLst>
      <p:ext uri="{BB962C8B-B14F-4D97-AF65-F5344CB8AC3E}">
        <p14:creationId xmlns:p14="http://schemas.microsoft.com/office/powerpoint/2010/main" val="995878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t>2</a:t>
            </a:fld>
            <a:endParaRPr lang="pl-PL"/>
          </a:p>
        </p:txBody>
      </p:sp>
    </p:spTree>
    <p:extLst>
      <p:ext uri="{BB962C8B-B14F-4D97-AF65-F5344CB8AC3E}">
        <p14:creationId xmlns:p14="http://schemas.microsoft.com/office/powerpoint/2010/main" val="1000013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t>3</a:t>
            </a:fld>
            <a:endParaRPr lang="pl-PL"/>
          </a:p>
        </p:txBody>
      </p:sp>
    </p:spTree>
    <p:extLst>
      <p:ext uri="{BB962C8B-B14F-4D97-AF65-F5344CB8AC3E}">
        <p14:creationId xmlns:p14="http://schemas.microsoft.com/office/powerpoint/2010/main" val="1362347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t>4</a:t>
            </a:fld>
            <a:endParaRPr lang="pl-PL"/>
          </a:p>
        </p:txBody>
      </p:sp>
    </p:spTree>
    <p:extLst>
      <p:ext uri="{BB962C8B-B14F-4D97-AF65-F5344CB8AC3E}">
        <p14:creationId xmlns:p14="http://schemas.microsoft.com/office/powerpoint/2010/main" val="2426298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t>5</a:t>
            </a:fld>
            <a:endParaRPr lang="pl-PL"/>
          </a:p>
        </p:txBody>
      </p:sp>
    </p:spTree>
    <p:extLst>
      <p:ext uri="{BB962C8B-B14F-4D97-AF65-F5344CB8AC3E}">
        <p14:creationId xmlns:p14="http://schemas.microsoft.com/office/powerpoint/2010/main" val="64410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t>6</a:t>
            </a:fld>
            <a:endParaRPr lang="pl-PL"/>
          </a:p>
        </p:txBody>
      </p:sp>
    </p:spTree>
    <p:extLst>
      <p:ext uri="{BB962C8B-B14F-4D97-AF65-F5344CB8AC3E}">
        <p14:creationId xmlns:p14="http://schemas.microsoft.com/office/powerpoint/2010/main" val="1854461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t>7</a:t>
            </a:fld>
            <a:endParaRPr lang="pl-PL"/>
          </a:p>
        </p:txBody>
      </p:sp>
    </p:spTree>
    <p:extLst>
      <p:ext uri="{BB962C8B-B14F-4D97-AF65-F5344CB8AC3E}">
        <p14:creationId xmlns:p14="http://schemas.microsoft.com/office/powerpoint/2010/main" val="1854461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t>8</a:t>
            </a:fld>
            <a:endParaRPr lang="pl-PL"/>
          </a:p>
        </p:txBody>
      </p:sp>
    </p:spTree>
    <p:extLst>
      <p:ext uri="{BB962C8B-B14F-4D97-AF65-F5344CB8AC3E}">
        <p14:creationId xmlns:p14="http://schemas.microsoft.com/office/powerpoint/2010/main" val="1854461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8865B63-23B5-42B7-BD8D-C6589F8D4840}" type="slidenum">
              <a:rPr lang="pl-PL" smtClean="0"/>
              <a:t>9</a:t>
            </a:fld>
            <a:endParaRPr lang="pl-PL"/>
          </a:p>
        </p:txBody>
      </p:sp>
    </p:spTree>
    <p:extLst>
      <p:ext uri="{BB962C8B-B14F-4D97-AF65-F5344CB8AC3E}">
        <p14:creationId xmlns:p14="http://schemas.microsoft.com/office/powerpoint/2010/main" val="695489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EB110583-F65F-445F-B9AB-5EA2C482DAE3}" type="datetime1">
              <a:rPr lang="pl-PL" smtClean="0"/>
              <a:t>2019-01-21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3638291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D4185E7-AB9E-4672-AF86-00EEA1FF00C4}" type="datetime1">
              <a:rPr lang="pl-PL" smtClean="0"/>
              <a:t>2019-01-21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737262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335ADA7-6A76-441C-BB86-07B3155A04BC}" type="datetime1">
              <a:rPr lang="pl-PL" smtClean="0"/>
              <a:t>2019-01-21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80180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33FD251-CC29-4E00-A8CA-EC4E6D0EEC81}" type="datetime1">
              <a:rPr lang="pl-PL" smtClean="0"/>
              <a:t>2019-01-21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342082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05094E96-CE54-4C1F-82CF-7FE8D18F13E6}" type="datetime1">
              <a:rPr lang="pl-PL" smtClean="0"/>
              <a:t>2019-01-21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1982461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55B770F-3EB2-4269-B9F1-D07572D90072}" type="datetime1">
              <a:rPr lang="pl-PL" smtClean="0"/>
              <a:t>2019-01-21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173496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71C3596-4C0A-4309-AD47-FBFED13B1F1F}" type="datetime1">
              <a:rPr lang="pl-PL" smtClean="0"/>
              <a:t>2019-01-21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115934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AE1965-FF4D-4F17-A414-6FDF806E8CA9}" type="datetime1">
              <a:rPr lang="pl-PL" smtClean="0"/>
              <a:t>2019-01-21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159174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6EE1D1D-0B71-43B0-90FA-CFD2CFBD708A}" type="datetime1">
              <a:rPr lang="pl-PL" smtClean="0"/>
              <a:t>2019-01-21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712183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093574D4-08A8-4CC1-A0DA-A4438ABF6DDF}" type="datetime1">
              <a:rPr lang="pl-PL" smtClean="0"/>
              <a:t>2019-01-21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884878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80A31BB3-DC04-46DA-BD33-E1C163A6F9A3}" type="datetime1">
              <a:rPr lang="pl-PL" smtClean="0"/>
              <a:t>2019-01-21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247113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328C7-48B8-4023-B4A8-F0D502C76B41}" type="datetime1">
              <a:rPr lang="pl-PL" smtClean="0"/>
              <a:t>2019-01-21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6AB9B-29CC-41B5-BC0A-919D45734DF7}" type="slidenum">
              <a:rPr lang="pl-PL" smtClean="0"/>
              <a:t>‹#›</a:t>
            </a:fld>
            <a:endParaRPr lang="pl-PL"/>
          </a:p>
        </p:txBody>
      </p:sp>
    </p:spTree>
    <p:extLst>
      <p:ext uri="{BB962C8B-B14F-4D97-AF65-F5344CB8AC3E}">
        <p14:creationId xmlns:p14="http://schemas.microsoft.com/office/powerpoint/2010/main" val="1278049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emf"/><Relationship Id="rId9" Type="http://schemas.microsoft.com/office/2007/relationships/diagramDrawing" Target="../diagrams/drawing1.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1.png"/><Relationship Id="rId7" Type="http://schemas.openxmlformats.org/officeDocument/2006/relationships/diagramQuickStyle" Target="../diagrams/quickStyle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2.emf"/><Relationship Id="rId9" Type="http://schemas.microsoft.com/office/2007/relationships/diagramDrawing" Target="../diagrams/drawing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2"/>
          <a:stretch>
            <a:fillRect/>
          </a:stretch>
        </p:blipFill>
        <p:spPr>
          <a:xfrm>
            <a:off x="2568119" y="63111"/>
            <a:ext cx="7318520" cy="938073"/>
          </a:xfrm>
          <a:prstGeom prst="rect">
            <a:avLst/>
          </a:prstGeom>
        </p:spPr>
      </p:pic>
      <p:sp>
        <p:nvSpPr>
          <p:cNvPr id="2" name="Tytuł 1"/>
          <p:cNvSpPr>
            <a:spLocks noGrp="1"/>
          </p:cNvSpPr>
          <p:nvPr>
            <p:ph type="ctrTitle"/>
          </p:nvPr>
        </p:nvSpPr>
        <p:spPr>
          <a:xfrm>
            <a:off x="1655379" y="1114097"/>
            <a:ext cx="9144000" cy="1280330"/>
          </a:xfrm>
        </p:spPr>
        <p:txBody>
          <a:bodyPr>
            <a:normAutofit fontScale="90000"/>
          </a:bodyPr>
          <a:lstStyle/>
          <a:p>
            <a:r>
              <a:rPr lang="pl-PL" dirty="0" smtClean="0"/>
              <a:t>Projekt </a:t>
            </a:r>
            <a:br>
              <a:rPr lang="pl-PL" dirty="0" smtClean="0"/>
            </a:br>
            <a:r>
              <a:rPr lang="pl-PL" sz="3200" b="1" dirty="0"/>
              <a:t>„Doskonalenie trenerów wspomagania oświaty” </a:t>
            </a:r>
            <a:endParaRPr lang="pl-PL" sz="3200" dirty="0"/>
          </a:p>
        </p:txBody>
      </p:sp>
      <p:sp>
        <p:nvSpPr>
          <p:cNvPr id="3" name="Podtytuł 2"/>
          <p:cNvSpPr>
            <a:spLocks noGrp="1"/>
          </p:cNvSpPr>
          <p:nvPr>
            <p:ph type="subTitle" idx="1"/>
          </p:nvPr>
        </p:nvSpPr>
        <p:spPr>
          <a:xfrm>
            <a:off x="1524000" y="2592888"/>
            <a:ext cx="9144000" cy="2664912"/>
          </a:xfrm>
        </p:spPr>
        <p:txBody>
          <a:bodyPr/>
          <a:lstStyle/>
          <a:p>
            <a:r>
              <a:rPr lang="pl-PL" dirty="0" smtClean="0"/>
              <a:t>Głównym celem projektu jest podniesienie kompetencji </a:t>
            </a:r>
            <a:br>
              <a:rPr lang="pl-PL" dirty="0" smtClean="0"/>
            </a:br>
            <a:r>
              <a:rPr lang="pl-PL" dirty="0" smtClean="0"/>
              <a:t>pracowników systemu wspomagania pracy szkoły oraz trenerów </a:t>
            </a:r>
            <a:br>
              <a:rPr lang="pl-PL" dirty="0" smtClean="0"/>
            </a:br>
            <a:r>
              <a:rPr lang="pl-PL" dirty="0" smtClean="0"/>
              <a:t>z terenu woj. </a:t>
            </a:r>
            <a:r>
              <a:rPr lang="pl-PL" dirty="0"/>
              <a:t>ł</a:t>
            </a:r>
            <a:r>
              <a:rPr lang="pl-PL" dirty="0" smtClean="0"/>
              <a:t>ódzkiego i mazowieckiego </a:t>
            </a:r>
            <a:br>
              <a:rPr lang="pl-PL" dirty="0" smtClean="0"/>
            </a:br>
            <a:r>
              <a:rPr lang="pl-PL" dirty="0" smtClean="0"/>
              <a:t>w zakresie wspomagania szkół, </a:t>
            </a:r>
            <a:br>
              <a:rPr lang="pl-PL" dirty="0" smtClean="0"/>
            </a:br>
            <a:r>
              <a:rPr lang="pl-PL" dirty="0" smtClean="0"/>
              <a:t>ukierunkowanego na rozwijanie kompetencji kluczowych uczniów poprzez wdrożenie programów szkoleniowo - doradczych </a:t>
            </a:r>
            <a:br>
              <a:rPr lang="pl-PL" dirty="0" smtClean="0"/>
            </a:br>
            <a:r>
              <a:rPr lang="pl-PL" dirty="0" smtClean="0"/>
              <a:t>wraz z obudową metodyczną w terminie do 30 czerwca 2020 r. </a:t>
            </a:r>
            <a:endParaRPr lang="pl-PL" dirty="0"/>
          </a:p>
        </p:txBody>
      </p:sp>
      <p:sp>
        <p:nvSpPr>
          <p:cNvPr id="5" name="Tytuł 1"/>
          <p:cNvSpPr txBox="1">
            <a:spLocks/>
          </p:cNvSpPr>
          <p:nvPr/>
        </p:nvSpPr>
        <p:spPr>
          <a:xfrm>
            <a:off x="838200" y="1"/>
            <a:ext cx="10481441" cy="111409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l-PL" sz="1000" dirty="0" smtClean="0"/>
              <a:t/>
            </a:r>
            <a:br>
              <a:rPr lang="pl-PL" sz="1000" dirty="0" smtClean="0"/>
            </a:br>
            <a:r>
              <a:rPr lang="pl-PL" sz="1000" dirty="0" smtClean="0"/>
              <a:t/>
            </a:r>
            <a:br>
              <a:rPr lang="pl-PL" sz="1000" dirty="0" smtClean="0"/>
            </a:br>
            <a:r>
              <a:rPr lang="pl-PL" sz="1000" dirty="0" smtClean="0"/>
              <a:t/>
            </a:r>
            <a:br>
              <a:rPr lang="pl-PL" sz="1000" dirty="0" smtClean="0"/>
            </a:br>
            <a:r>
              <a:rPr lang="pl-PL" sz="1000" dirty="0" smtClean="0"/>
              <a:t/>
            </a:r>
            <a:br>
              <a:rPr lang="pl-PL" sz="1000" dirty="0" smtClean="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pic>
        <p:nvPicPr>
          <p:cNvPr id="8" name="Obraz 7"/>
          <p:cNvPicPr>
            <a:picLocks noChangeAspect="1"/>
          </p:cNvPicPr>
          <p:nvPr/>
        </p:nvPicPr>
        <p:blipFill>
          <a:blip r:embed="rId3"/>
          <a:stretch>
            <a:fillRect/>
          </a:stretch>
        </p:blipFill>
        <p:spPr>
          <a:xfrm>
            <a:off x="2341566" y="5815585"/>
            <a:ext cx="7327261" cy="1240604"/>
          </a:xfrm>
          <a:prstGeom prst="rect">
            <a:avLst/>
          </a:prstGeom>
        </p:spPr>
      </p:pic>
    </p:spTree>
    <p:extLst>
      <p:ext uri="{BB962C8B-B14F-4D97-AF65-F5344CB8AC3E}">
        <p14:creationId xmlns:p14="http://schemas.microsoft.com/office/powerpoint/2010/main" val="1015448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Obraz 5"/>
          <p:cNvPicPr>
            <a:picLocks noChangeAspect="1"/>
          </p:cNvPicPr>
          <p:nvPr/>
        </p:nvPicPr>
        <p:blipFill>
          <a:blip r:embed="rId3"/>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838200" y="1280565"/>
            <a:ext cx="10649607" cy="4127381"/>
          </a:xfrm>
        </p:spPr>
        <p:txBody>
          <a:bodyPr>
            <a:normAutofit/>
          </a:bodyPr>
          <a:lstStyle/>
          <a:p>
            <a:pPr marL="0" indent="0" algn="just">
              <a:buNone/>
            </a:pPr>
            <a:r>
              <a:rPr lang="pl-PL" b="1" dirty="0" smtClean="0"/>
              <a:t>Projekt – cele:</a:t>
            </a:r>
          </a:p>
          <a:p>
            <a:pPr marL="0" indent="0" algn="just">
              <a:buNone/>
            </a:pPr>
            <a:endParaRPr lang="pl-PL" sz="2400" b="1" dirty="0"/>
          </a:p>
          <a:p>
            <a:pPr marL="0" indent="0" algn="just">
              <a:buNone/>
            </a:pPr>
            <a:r>
              <a:rPr lang="pl-PL" sz="2400" b="1" dirty="0" smtClean="0"/>
              <a:t>Celem szczegółowym </a:t>
            </a:r>
            <a:r>
              <a:rPr lang="pl-PL" sz="2400" dirty="0" smtClean="0"/>
              <a:t>PO WER jest poprawa funkcjonowania i zwiększenie wykorzystania systemu wspomagania szkół w zakresie rozwoju u uczniów kompetencji kluczowych i umiejętności  uniwersalnych niezbędnych na rynku pracy, obejmujących kompetencje: matematyczno-przyrodnicze, porozumiewania się językami obcymi (w tym językiem polskim dla cudzoziemców i osób powracających do Polski i ich rodzin), ITC, umiejętność rozumienia, kreatywność, innowacyjność, , przedsiębiorczość, krytyczne myślenie, rozwiązywanie problemów, umiejętność uczenia się, umiejętność pracy zespołowej, a także nauczania eksperymentalnego oraz metod zindywidualizowanego podejścia do ucznia. </a:t>
            </a:r>
          </a:p>
          <a:p>
            <a:endParaRPr lang="pl-PL" sz="2000" dirty="0" smtClean="0"/>
          </a:p>
          <a:p>
            <a:endParaRPr lang="pl-PL" sz="2000" dirty="0"/>
          </a:p>
        </p:txBody>
      </p:sp>
      <p:pic>
        <p:nvPicPr>
          <p:cNvPr id="7" name="Obraz 6"/>
          <p:cNvPicPr>
            <a:picLocks noChangeAspect="1"/>
          </p:cNvPicPr>
          <p:nvPr/>
        </p:nvPicPr>
        <p:blipFill>
          <a:blip r:embed="rId4"/>
          <a:stretch>
            <a:fillRect/>
          </a:stretch>
        </p:blipFill>
        <p:spPr>
          <a:xfrm>
            <a:off x="2341566" y="5815585"/>
            <a:ext cx="7327261" cy="1240604"/>
          </a:xfrm>
          <a:prstGeom prst="rect">
            <a:avLst/>
          </a:prstGeom>
        </p:spPr>
      </p:pic>
    </p:spTree>
    <p:extLst>
      <p:ext uri="{BB962C8B-B14F-4D97-AF65-F5344CB8AC3E}">
        <p14:creationId xmlns:p14="http://schemas.microsoft.com/office/powerpoint/2010/main" val="2520523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838200" y="1280565"/>
            <a:ext cx="10649607" cy="4127381"/>
          </a:xfrm>
        </p:spPr>
        <p:txBody>
          <a:bodyPr>
            <a:normAutofit/>
          </a:bodyPr>
          <a:lstStyle/>
          <a:p>
            <a:pPr marL="0" indent="0">
              <a:buNone/>
            </a:pPr>
            <a:r>
              <a:rPr lang="pl-PL" b="1" dirty="0" smtClean="0"/>
              <a:t>Projekt – plany: </a:t>
            </a:r>
          </a:p>
          <a:p>
            <a:pPr marL="0" indent="0">
              <a:buNone/>
            </a:pPr>
            <a:endParaRPr lang="pl-PL" sz="2400" b="1" dirty="0"/>
          </a:p>
          <a:p>
            <a:pPr marL="0" indent="0" algn="just">
              <a:buNone/>
            </a:pPr>
            <a:r>
              <a:rPr lang="pl-PL" sz="2400" dirty="0" smtClean="0"/>
              <a:t>Wsparcie szkoleniowo – doradcze adresowane jest do pracowników systemu wspomagania pracy szkoły oraz trenerów. Wpłynie ono na podniesienie </a:t>
            </a:r>
            <a:br>
              <a:rPr lang="pl-PL" sz="2400" dirty="0" smtClean="0"/>
            </a:br>
            <a:r>
              <a:rPr lang="pl-PL" sz="2400" dirty="0" smtClean="0"/>
              <a:t>ich kompetencji oraz zdobycie nowych doświadczeń w prowadzeniu procesu wspomagania. Pozwoli także na budowanie sieci współpracy i samokształcenia. Wszystko to pozwoli na zwiększenie wykorzystania systemu wspomagania szkół </a:t>
            </a:r>
            <a:br>
              <a:rPr lang="pl-PL" sz="2400" dirty="0" smtClean="0"/>
            </a:br>
            <a:r>
              <a:rPr lang="pl-PL" sz="2400" dirty="0" smtClean="0"/>
              <a:t>w zakresie kompetencji kluczowych uczniów niezbędnych do poruszania się </a:t>
            </a:r>
            <a:br>
              <a:rPr lang="pl-PL" sz="2400" dirty="0" smtClean="0"/>
            </a:br>
            <a:r>
              <a:rPr lang="pl-PL" sz="2400" dirty="0" smtClean="0"/>
              <a:t>na rynku pracy</a:t>
            </a:r>
          </a:p>
          <a:p>
            <a:pPr marL="0" indent="0">
              <a:buNone/>
            </a:pPr>
            <a:endParaRPr lang="pl-PL" dirty="0"/>
          </a:p>
          <a:p>
            <a:pPr marL="0" indent="0">
              <a:buNone/>
            </a:pPr>
            <a:endParaRPr lang="pl-PL" dirty="0"/>
          </a:p>
        </p:txBody>
      </p:sp>
      <p:pic>
        <p:nvPicPr>
          <p:cNvPr id="7" name="Obraz 6"/>
          <p:cNvPicPr>
            <a:picLocks noChangeAspect="1"/>
          </p:cNvPicPr>
          <p:nvPr/>
        </p:nvPicPr>
        <p:blipFill>
          <a:blip r:embed="rId4"/>
          <a:stretch>
            <a:fillRect/>
          </a:stretch>
        </p:blipFill>
        <p:spPr>
          <a:xfrm>
            <a:off x="2341566" y="5815585"/>
            <a:ext cx="7327261" cy="1240604"/>
          </a:xfrm>
          <a:prstGeom prst="rect">
            <a:avLst/>
          </a:prstGeom>
        </p:spPr>
      </p:pic>
    </p:spTree>
    <p:extLst>
      <p:ext uri="{BB962C8B-B14F-4D97-AF65-F5344CB8AC3E}">
        <p14:creationId xmlns:p14="http://schemas.microsoft.com/office/powerpoint/2010/main" val="2206713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838200" y="1280565"/>
            <a:ext cx="10898688" cy="4127381"/>
          </a:xfrm>
        </p:spPr>
        <p:txBody>
          <a:bodyPr>
            <a:normAutofit lnSpcReduction="10000"/>
          </a:bodyPr>
          <a:lstStyle/>
          <a:p>
            <a:pPr marL="0" indent="0">
              <a:buNone/>
            </a:pPr>
            <a:r>
              <a:rPr lang="pl-PL" b="1" dirty="0" smtClean="0"/>
              <a:t>Projekt – grupa docelowa: </a:t>
            </a:r>
          </a:p>
          <a:p>
            <a:pPr marL="0" indent="0">
              <a:buNone/>
            </a:pPr>
            <a:endParaRPr lang="pl-PL" sz="2400" b="1" dirty="0"/>
          </a:p>
          <a:p>
            <a:pPr marL="0" indent="0">
              <a:buNone/>
            </a:pPr>
            <a:r>
              <a:rPr lang="pl-PL" sz="2400" dirty="0" smtClean="0"/>
              <a:t>Adresatami projektu będą: </a:t>
            </a:r>
          </a:p>
          <a:p>
            <a:pPr marL="457200" indent="-457200">
              <a:buAutoNum type="arabicPeriod"/>
            </a:pPr>
            <a:r>
              <a:rPr lang="pl-PL" sz="2400" dirty="0" smtClean="0"/>
              <a:t>Pracownicy publicznych i niepublicznych placówek doskonalenia nauczycieli,</a:t>
            </a:r>
          </a:p>
          <a:p>
            <a:pPr marL="457200" indent="-457200">
              <a:buAutoNum type="arabicPeriod"/>
            </a:pPr>
            <a:r>
              <a:rPr lang="pl-PL" sz="2400" dirty="0" smtClean="0"/>
              <a:t>Pracownicy publicznych i niepublicznych poradni psychologiczno-pedagogicznych,</a:t>
            </a:r>
          </a:p>
          <a:p>
            <a:pPr marL="457200" indent="-457200">
              <a:buAutoNum type="arabicPeriod"/>
            </a:pPr>
            <a:r>
              <a:rPr lang="pl-PL" sz="2400" dirty="0" smtClean="0"/>
              <a:t> Pracownicy bibliotek pedagogicznych,</a:t>
            </a:r>
          </a:p>
          <a:p>
            <a:pPr marL="457200" indent="-457200">
              <a:buAutoNum type="arabicPeriod"/>
            </a:pPr>
            <a:r>
              <a:rPr lang="pl-PL" sz="2400" dirty="0" smtClean="0"/>
              <a:t>Doradcy metodyczni,</a:t>
            </a:r>
          </a:p>
          <a:p>
            <a:pPr marL="457200" indent="-457200">
              <a:buAutoNum type="arabicPeriod"/>
            </a:pPr>
            <a:r>
              <a:rPr lang="pl-PL" sz="2400" dirty="0" smtClean="0"/>
              <a:t>Indywidualni specjaliści i trenerzy – osoby świadczące usługi szkoleniowe </a:t>
            </a:r>
            <a:br>
              <a:rPr lang="pl-PL" sz="2400" dirty="0" smtClean="0"/>
            </a:br>
            <a:r>
              <a:rPr lang="pl-PL" sz="2400" dirty="0" smtClean="0"/>
              <a:t>i doradcze w obszarze oświaty, mające potwierdzoną współpracę z co najmniej jedną z ww. instytucji systemu wspomagania. </a:t>
            </a:r>
            <a:endParaRPr lang="pl-PL" sz="2400" dirty="0"/>
          </a:p>
        </p:txBody>
      </p:sp>
      <p:pic>
        <p:nvPicPr>
          <p:cNvPr id="7" name="Obraz 6"/>
          <p:cNvPicPr>
            <a:picLocks noChangeAspect="1"/>
          </p:cNvPicPr>
          <p:nvPr/>
        </p:nvPicPr>
        <p:blipFill>
          <a:blip r:embed="rId4"/>
          <a:stretch>
            <a:fillRect/>
          </a:stretch>
        </p:blipFill>
        <p:spPr>
          <a:xfrm>
            <a:off x="2341566" y="5815585"/>
            <a:ext cx="7327261" cy="1240604"/>
          </a:xfrm>
          <a:prstGeom prst="rect">
            <a:avLst/>
          </a:prstGeom>
        </p:spPr>
      </p:pic>
    </p:spTree>
    <p:extLst>
      <p:ext uri="{BB962C8B-B14F-4D97-AF65-F5344CB8AC3E}">
        <p14:creationId xmlns:p14="http://schemas.microsoft.com/office/powerpoint/2010/main" val="494968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838200" y="1280565"/>
            <a:ext cx="10649607" cy="4406251"/>
          </a:xfrm>
        </p:spPr>
        <p:txBody>
          <a:bodyPr>
            <a:normAutofit fontScale="92500"/>
          </a:bodyPr>
          <a:lstStyle/>
          <a:p>
            <a:pPr marL="0" indent="0">
              <a:buNone/>
            </a:pPr>
            <a:r>
              <a:rPr lang="pl-PL" b="1" dirty="0" smtClean="0"/>
              <a:t>Założenia kompleksowego wspomagania szkół, czyli …</a:t>
            </a:r>
            <a:br>
              <a:rPr lang="pl-PL" b="1" dirty="0" smtClean="0"/>
            </a:br>
            <a:r>
              <a:rPr lang="pl-PL" b="1" dirty="0" smtClean="0"/>
              <a:t>szkoła </a:t>
            </a:r>
            <a:r>
              <a:rPr lang="pl-PL" b="1" dirty="0" smtClean="0"/>
              <a:t>jako organizacja ucząca się</a:t>
            </a:r>
          </a:p>
          <a:p>
            <a:pPr marL="0" indent="0" algn="just">
              <a:buNone/>
            </a:pPr>
            <a:r>
              <a:rPr lang="pl-PL" sz="2400" dirty="0" smtClean="0"/>
              <a:t>Jednym </a:t>
            </a:r>
            <a:r>
              <a:rPr lang="pl-PL" sz="2400" dirty="0"/>
              <a:t>z nadrzędnych założeń nowego systemu wspomagania szkół jest utożsamienie dobrej szkoły czy dobrego przedszkola z organizacją </a:t>
            </a:r>
            <a:r>
              <a:rPr lang="pl-PL" sz="2400" b="1" dirty="0"/>
              <a:t>uczącą się</a:t>
            </a:r>
            <a:r>
              <a:rPr lang="pl-PL" sz="2400" dirty="0"/>
              <a:t>. </a:t>
            </a:r>
            <a:r>
              <a:rPr lang="pl-PL" sz="2400" dirty="0" smtClean="0"/>
              <a:t/>
            </a:r>
            <a:br>
              <a:rPr lang="pl-PL" sz="2400" dirty="0" smtClean="0"/>
            </a:br>
            <a:r>
              <a:rPr lang="pl-PL" sz="2400" dirty="0" smtClean="0"/>
              <a:t>W </a:t>
            </a:r>
            <a:r>
              <a:rPr lang="pl-PL" sz="2400" dirty="0"/>
              <a:t>nowym modelu odchodzi się od postrzegania </a:t>
            </a:r>
            <a:r>
              <a:rPr lang="pl-PL" sz="2400" dirty="0" smtClean="0"/>
              <a:t>doskonalenia </a:t>
            </a:r>
            <a:r>
              <a:rPr lang="pl-PL" sz="2400" dirty="0"/>
              <a:t>nauczycieli jako interwencji, reakcji na problemy pojawiające się doraźnie w szkole, czy doskonalenia umiejętności, które ma na celu jedynie realizację wymagań stawianych przed nauczycielami zdobywającymi kolejne stopnie awansu. Zwraca się uwagę przede wszystkim na </a:t>
            </a:r>
            <a:r>
              <a:rPr lang="pl-PL" sz="2400" b="1" dirty="0"/>
              <a:t>systemowość w procesie rozwoju placówki</a:t>
            </a:r>
            <a:r>
              <a:rPr lang="pl-PL" sz="2400" dirty="0"/>
              <a:t> i związany z tym </a:t>
            </a:r>
            <a:r>
              <a:rPr lang="pl-PL" sz="2400" b="1" dirty="0"/>
              <a:t>profesjonalizm jej pracowników</a:t>
            </a:r>
            <a:r>
              <a:rPr lang="pl-PL" sz="2400" dirty="0"/>
              <a:t>. Przyjmuje się, że ważnym elementem rozwoju szkoły i </a:t>
            </a:r>
            <a:r>
              <a:rPr lang="pl-PL" sz="2400" dirty="0" smtClean="0"/>
              <a:t>przedszkola </a:t>
            </a:r>
            <a:r>
              <a:rPr lang="pl-PL" sz="2400" dirty="0"/>
              <a:t>jest </a:t>
            </a:r>
            <a:r>
              <a:rPr lang="pl-PL" sz="2400" b="1" dirty="0"/>
              <a:t>zespołowe uczenie się nauczycieli</a:t>
            </a:r>
            <a:r>
              <a:rPr lang="pl-PL" sz="2400" dirty="0"/>
              <a:t>. Aby doskonalenie spełniało swoją rolę, powinno być związane z autentycznym, towarzyszącym dyrektorowi i pracownikom, przekonaniem o </a:t>
            </a:r>
            <a:r>
              <a:rPr lang="pl-PL" sz="2400" b="1" dirty="0"/>
              <a:t>potrzebie podnoszenia jakości pracy</a:t>
            </a:r>
            <a:r>
              <a:rPr lang="pl-PL" sz="2400" dirty="0"/>
              <a:t>, niezależnie od osiągniętego stopnia rozwoju. </a:t>
            </a:r>
          </a:p>
        </p:txBody>
      </p:sp>
      <p:pic>
        <p:nvPicPr>
          <p:cNvPr id="7" name="Obraz 6"/>
          <p:cNvPicPr>
            <a:picLocks noChangeAspect="1"/>
          </p:cNvPicPr>
          <p:nvPr/>
        </p:nvPicPr>
        <p:blipFill>
          <a:blip r:embed="rId4"/>
          <a:stretch>
            <a:fillRect/>
          </a:stretch>
        </p:blipFill>
        <p:spPr>
          <a:xfrm>
            <a:off x="2341566" y="5815585"/>
            <a:ext cx="7327261" cy="1240604"/>
          </a:xfrm>
          <a:prstGeom prst="rect">
            <a:avLst/>
          </a:prstGeom>
        </p:spPr>
      </p:pic>
    </p:spTree>
    <p:extLst>
      <p:ext uri="{BB962C8B-B14F-4D97-AF65-F5344CB8AC3E}">
        <p14:creationId xmlns:p14="http://schemas.microsoft.com/office/powerpoint/2010/main" val="573070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838200" y="1280565"/>
            <a:ext cx="10649607" cy="4127381"/>
          </a:xfrm>
        </p:spPr>
        <p:txBody>
          <a:bodyPr>
            <a:normAutofit/>
          </a:bodyPr>
          <a:lstStyle/>
          <a:p>
            <a:pPr marL="0" indent="0" algn="just">
              <a:buNone/>
            </a:pPr>
            <a:r>
              <a:rPr lang="pl-PL" sz="2400" dirty="0"/>
              <a:t>Peter Michael </a:t>
            </a:r>
            <a:r>
              <a:rPr lang="pl-PL" sz="2400" dirty="0" err="1"/>
              <a:t>Senge</a:t>
            </a:r>
            <a:r>
              <a:rPr lang="pl-PL" sz="2400" dirty="0"/>
              <a:t>, amerykański twórca i propagator idei rozwijania organizacji </a:t>
            </a:r>
            <a:r>
              <a:rPr lang="pl-PL" sz="2400" b="1" dirty="0"/>
              <a:t>uczących się</a:t>
            </a:r>
            <a:r>
              <a:rPr lang="pl-PL" sz="2400" dirty="0"/>
              <a:t>, zwraca uwagę, że organizację uczącą się </a:t>
            </a:r>
            <a:r>
              <a:rPr lang="pl-PL" sz="2400" dirty="0" smtClean="0"/>
              <a:t>cechuje: </a:t>
            </a:r>
          </a:p>
          <a:p>
            <a:r>
              <a:rPr lang="pl-PL" sz="2400" dirty="0" smtClean="0"/>
              <a:t>ciągłe </a:t>
            </a:r>
            <a:r>
              <a:rPr lang="pl-PL" sz="2400" dirty="0"/>
              <a:t>poszukiwanie nowych możliwości, </a:t>
            </a:r>
            <a:endParaRPr lang="pl-PL" sz="2400" dirty="0" smtClean="0"/>
          </a:p>
          <a:p>
            <a:r>
              <a:rPr lang="pl-PL" sz="2400" dirty="0"/>
              <a:t>d</a:t>
            </a:r>
            <a:r>
              <a:rPr lang="pl-PL" sz="2400" dirty="0" smtClean="0"/>
              <a:t>oprowadzanie do pożądanych efektów, </a:t>
            </a:r>
            <a:endParaRPr lang="pl-PL" sz="2400" dirty="0"/>
          </a:p>
          <a:p>
            <a:r>
              <a:rPr lang="pl-PL" sz="2400" dirty="0" smtClean="0"/>
              <a:t>niestereotypowe </a:t>
            </a:r>
            <a:r>
              <a:rPr lang="pl-PL" sz="2400" dirty="0"/>
              <a:t>myślenie. </a:t>
            </a:r>
            <a:endParaRPr lang="pl-PL" sz="2400" dirty="0" smtClean="0"/>
          </a:p>
          <a:p>
            <a:pPr marL="0" indent="0" algn="just">
              <a:buNone/>
            </a:pPr>
            <a:r>
              <a:rPr lang="pl-PL" sz="2400" dirty="0" smtClean="0"/>
              <a:t>Ludzie </a:t>
            </a:r>
            <a:r>
              <a:rPr lang="pl-PL" sz="2400" dirty="0"/>
              <a:t>rozwijają się </a:t>
            </a:r>
            <a:r>
              <a:rPr lang="pl-PL" sz="2400" b="1" dirty="0"/>
              <a:t>pracując zespołowo</a:t>
            </a:r>
            <a:r>
              <a:rPr lang="pl-PL" sz="2400" dirty="0"/>
              <a:t> i </a:t>
            </a:r>
            <a:r>
              <a:rPr lang="pl-PL" sz="2400" b="1" dirty="0"/>
              <a:t>stale się uczą</a:t>
            </a:r>
            <a:r>
              <a:rPr lang="pl-PL" sz="2400" dirty="0"/>
              <a:t>, dostosowując się tym samym do zmieniających warunków. </a:t>
            </a:r>
            <a:r>
              <a:rPr lang="pl-PL" sz="2400" dirty="0" smtClean="0"/>
              <a:t>Organizacja </a:t>
            </a:r>
            <a:r>
              <a:rPr lang="pl-PL" sz="2400" dirty="0"/>
              <a:t>inicjuje </a:t>
            </a:r>
            <a:r>
              <a:rPr lang="pl-PL" sz="2400" dirty="0" smtClean="0"/>
              <a:t/>
            </a:r>
            <a:br>
              <a:rPr lang="pl-PL" sz="2400" dirty="0" smtClean="0"/>
            </a:br>
            <a:r>
              <a:rPr lang="pl-PL" sz="2400" dirty="0" smtClean="0"/>
              <a:t>i </a:t>
            </a:r>
            <a:r>
              <a:rPr lang="pl-PL" sz="2400" dirty="0"/>
              <a:t>wspiera te </a:t>
            </a:r>
            <a:r>
              <a:rPr lang="pl-PL" sz="2400" dirty="0" smtClean="0"/>
              <a:t>działania, zatem </a:t>
            </a:r>
            <a:r>
              <a:rPr lang="pl-PL" sz="2400" dirty="0"/>
              <a:t>sama ciągle się przekształca . </a:t>
            </a:r>
          </a:p>
        </p:txBody>
      </p:sp>
      <p:pic>
        <p:nvPicPr>
          <p:cNvPr id="7" name="Obraz 6"/>
          <p:cNvPicPr>
            <a:picLocks noChangeAspect="1"/>
          </p:cNvPicPr>
          <p:nvPr/>
        </p:nvPicPr>
        <p:blipFill>
          <a:blip r:embed="rId4"/>
          <a:stretch>
            <a:fillRect/>
          </a:stretch>
        </p:blipFill>
        <p:spPr>
          <a:xfrm>
            <a:off x="2341566" y="5815585"/>
            <a:ext cx="7327261" cy="1240604"/>
          </a:xfrm>
          <a:prstGeom prst="rect">
            <a:avLst/>
          </a:prstGeom>
        </p:spPr>
      </p:pic>
    </p:spTree>
    <p:extLst>
      <p:ext uri="{BB962C8B-B14F-4D97-AF65-F5344CB8AC3E}">
        <p14:creationId xmlns:p14="http://schemas.microsoft.com/office/powerpoint/2010/main" val="3704727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838200" y="1280565"/>
            <a:ext cx="10649607" cy="4127381"/>
          </a:xfrm>
        </p:spPr>
        <p:txBody>
          <a:bodyPr>
            <a:normAutofit/>
          </a:bodyPr>
          <a:lstStyle/>
          <a:p>
            <a:pPr marL="0" indent="0" algn="ctr">
              <a:buNone/>
            </a:pPr>
            <a:r>
              <a:rPr lang="pl-PL" sz="2400" dirty="0" smtClean="0"/>
              <a:t>Organizację uczącą się wyróżnia</a:t>
            </a:r>
          </a:p>
          <a:p>
            <a:pPr marL="0" indent="0" algn="ctr">
              <a:buNone/>
            </a:pPr>
            <a:endParaRPr lang="pl-PL" sz="2400" dirty="0"/>
          </a:p>
        </p:txBody>
      </p:sp>
      <p:pic>
        <p:nvPicPr>
          <p:cNvPr id="7" name="Obraz 6"/>
          <p:cNvPicPr>
            <a:picLocks noChangeAspect="1"/>
          </p:cNvPicPr>
          <p:nvPr/>
        </p:nvPicPr>
        <p:blipFill>
          <a:blip r:embed="rId4"/>
          <a:stretch>
            <a:fillRect/>
          </a:stretch>
        </p:blipFill>
        <p:spPr>
          <a:xfrm>
            <a:off x="2341566" y="5815585"/>
            <a:ext cx="7327261" cy="1240604"/>
          </a:xfrm>
          <a:prstGeom prst="rect">
            <a:avLst/>
          </a:prstGeom>
        </p:spPr>
      </p:pic>
      <p:graphicFrame>
        <p:nvGraphicFramePr>
          <p:cNvPr id="4" name="Diagram 3"/>
          <p:cNvGraphicFramePr/>
          <p:nvPr>
            <p:extLst>
              <p:ext uri="{D42A27DB-BD31-4B8C-83A1-F6EECF244321}">
                <p14:modId xmlns:p14="http://schemas.microsoft.com/office/powerpoint/2010/main" val="1742731296"/>
              </p:ext>
            </p:extLst>
          </p:nvPr>
        </p:nvGraphicFramePr>
        <p:xfrm>
          <a:off x="3118980" y="1841327"/>
          <a:ext cx="6300593" cy="377033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993150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838200" y="1280565"/>
            <a:ext cx="10649607" cy="4127381"/>
          </a:xfrm>
        </p:spPr>
        <p:txBody>
          <a:bodyPr>
            <a:normAutofit/>
          </a:bodyPr>
          <a:lstStyle/>
          <a:p>
            <a:pPr marL="0" indent="0" algn="ctr">
              <a:buNone/>
            </a:pPr>
            <a:r>
              <a:rPr lang="pl-PL" sz="2400" dirty="0" smtClean="0"/>
              <a:t>Organizację uczącą się wyróżnia</a:t>
            </a:r>
          </a:p>
          <a:p>
            <a:pPr marL="0" indent="0" algn="ctr">
              <a:buNone/>
            </a:pPr>
            <a:endParaRPr lang="pl-PL" sz="2400" dirty="0"/>
          </a:p>
        </p:txBody>
      </p:sp>
      <p:pic>
        <p:nvPicPr>
          <p:cNvPr id="7" name="Obraz 6"/>
          <p:cNvPicPr>
            <a:picLocks noChangeAspect="1"/>
          </p:cNvPicPr>
          <p:nvPr/>
        </p:nvPicPr>
        <p:blipFill>
          <a:blip r:embed="rId4"/>
          <a:stretch>
            <a:fillRect/>
          </a:stretch>
        </p:blipFill>
        <p:spPr>
          <a:xfrm>
            <a:off x="2341566" y="5815585"/>
            <a:ext cx="7327261" cy="1240604"/>
          </a:xfrm>
          <a:prstGeom prst="rect">
            <a:avLst/>
          </a:prstGeom>
        </p:spPr>
      </p:pic>
      <p:graphicFrame>
        <p:nvGraphicFramePr>
          <p:cNvPr id="5" name="Diagram 4"/>
          <p:cNvGraphicFramePr/>
          <p:nvPr>
            <p:extLst>
              <p:ext uri="{D42A27DB-BD31-4B8C-83A1-F6EECF244321}">
                <p14:modId xmlns:p14="http://schemas.microsoft.com/office/powerpoint/2010/main" val="308611850"/>
              </p:ext>
            </p:extLst>
          </p:nvPr>
        </p:nvGraphicFramePr>
        <p:xfrm>
          <a:off x="1741119" y="1834482"/>
          <a:ext cx="8432896" cy="385233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92351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a:stretch>
            <a:fillRect/>
          </a:stretch>
        </p:blipFill>
        <p:spPr>
          <a:xfrm>
            <a:off x="2855494" y="0"/>
            <a:ext cx="7318520" cy="938073"/>
          </a:xfrm>
          <a:prstGeom prst="rect">
            <a:avLst/>
          </a:prstGeom>
        </p:spPr>
      </p:pic>
      <p:sp>
        <p:nvSpPr>
          <p:cNvPr id="2" name="Tytuł 1"/>
          <p:cNvSpPr>
            <a:spLocks noGrp="1"/>
          </p:cNvSpPr>
          <p:nvPr>
            <p:ph type="title"/>
          </p:nvPr>
        </p:nvSpPr>
        <p:spPr>
          <a:xfrm>
            <a:off x="922282" y="-88012"/>
            <a:ext cx="10481441" cy="1114096"/>
          </a:xfrm>
        </p:spPr>
        <p:txBody>
          <a:bodyPr>
            <a:normAutofit/>
          </a:bodyPr>
          <a:lstStyle/>
          <a:p>
            <a:pPr algn="ct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000" dirty="0" smtClean="0"/>
              <a:t/>
            </a:r>
            <a:br>
              <a:rPr lang="pl-PL" sz="1000" dirty="0" smtClean="0"/>
            </a:br>
            <a:r>
              <a:rPr lang="pl-PL" sz="1000" dirty="0"/>
              <a:t/>
            </a:r>
            <a:br>
              <a:rPr lang="pl-PL" sz="1000" dirty="0"/>
            </a:br>
            <a:r>
              <a:rPr lang="pl-PL" sz="1000" dirty="0" smtClean="0"/>
              <a:t/>
            </a:r>
            <a:br>
              <a:rPr lang="pl-PL" sz="1000" dirty="0" smtClean="0"/>
            </a:br>
            <a:r>
              <a:rPr lang="pl-PL" sz="1200" i="1" dirty="0" smtClean="0"/>
              <a:t>DOSKONALENIE TRENERÓW WSPOMAGANIA OŚWIATY  </a:t>
            </a:r>
            <a:r>
              <a:rPr lang="pl-PL" sz="1200" dirty="0" smtClean="0"/>
              <a:t>POWR.02.10.00-00-7015/17</a:t>
            </a:r>
            <a:endParaRPr lang="pl-PL" sz="1200" dirty="0"/>
          </a:p>
        </p:txBody>
      </p:sp>
      <p:sp>
        <p:nvSpPr>
          <p:cNvPr id="3" name="Symbol zastępczy zawartości 2"/>
          <p:cNvSpPr>
            <a:spLocks noGrp="1"/>
          </p:cNvSpPr>
          <p:nvPr>
            <p:ph idx="1"/>
          </p:nvPr>
        </p:nvSpPr>
        <p:spPr>
          <a:xfrm>
            <a:off x="838200" y="1280565"/>
            <a:ext cx="10649607" cy="4535020"/>
          </a:xfrm>
        </p:spPr>
        <p:txBody>
          <a:bodyPr>
            <a:normAutofit fontScale="62500" lnSpcReduction="20000"/>
          </a:bodyPr>
          <a:lstStyle/>
          <a:p>
            <a:pPr marL="0" indent="0">
              <a:buNone/>
            </a:pPr>
            <a:r>
              <a:rPr lang="pl-PL" sz="4000" b="1" dirty="0"/>
              <a:t>Z</a:t>
            </a:r>
            <a:r>
              <a:rPr lang="pl-PL" sz="4000" b="1" dirty="0" smtClean="0"/>
              <a:t>ałożenia </a:t>
            </a:r>
            <a:r>
              <a:rPr lang="pl-PL" sz="4000" b="1" dirty="0"/>
              <a:t>nowego modelu wspomagania szkół: </a:t>
            </a:r>
          </a:p>
          <a:p>
            <a:pPr marL="514350" indent="-514350">
              <a:buAutoNum type="arabicPeriod"/>
            </a:pPr>
            <a:r>
              <a:rPr lang="pl-PL" sz="3400" dirty="0" smtClean="0"/>
              <a:t>Wspomaganie </a:t>
            </a:r>
            <a:r>
              <a:rPr lang="pl-PL" sz="3400" dirty="0"/>
              <a:t>jest adresowane do przedszkola, szkoły i placówki, nie zaś wyłącznie do </a:t>
            </a:r>
            <a:r>
              <a:rPr lang="pl-PL" sz="3400" dirty="0" smtClean="0"/>
              <a:t>poszczególnych </a:t>
            </a:r>
            <a:r>
              <a:rPr lang="pl-PL" sz="3400" dirty="0"/>
              <a:t>osób lub grup, takich jak dyrektor czy </a:t>
            </a:r>
            <a:r>
              <a:rPr lang="pl-PL" sz="3400" dirty="0" smtClean="0"/>
              <a:t>nauczyciele; </a:t>
            </a:r>
          </a:p>
          <a:p>
            <a:pPr marL="514350" indent="-514350">
              <a:buAutoNum type="arabicPeriod"/>
            </a:pPr>
            <a:r>
              <a:rPr lang="pl-PL" sz="3400" dirty="0" smtClean="0"/>
              <a:t>Wspomaganie </a:t>
            </a:r>
            <a:r>
              <a:rPr lang="pl-PL" sz="3400" dirty="0"/>
              <a:t>pomaga szkole w rozwiązywaniu problemów, </a:t>
            </a:r>
            <a:r>
              <a:rPr lang="pl-PL" sz="3400" dirty="0" smtClean="0"/>
              <a:t>ale </a:t>
            </a:r>
            <a:r>
              <a:rPr lang="pl-PL" sz="3400" dirty="0"/>
              <a:t>nie wyręcza jej ani nie narzuca </a:t>
            </a:r>
            <a:r>
              <a:rPr lang="pl-PL" sz="3400" dirty="0" smtClean="0"/>
              <a:t>rozwiązań; </a:t>
            </a:r>
          </a:p>
          <a:p>
            <a:pPr marL="514350" indent="-514350">
              <a:buAutoNum type="arabicPeriod"/>
            </a:pPr>
            <a:r>
              <a:rPr lang="pl-PL" sz="3400" dirty="0" smtClean="0"/>
              <a:t>Wspomaganie wynika z analizy indywidualnej sytuacji szkoły i odpowiada na jej specyficzne potrzeby. Punktem wyjścia wszelkich działań adresowanych do nauczycieli danej szkoły powinna być rzetelna diagnoza potrzeb, angażująca społeczność szkolną, przeprowadzana przez dyrektora przedszkola, szkoły bądź placówki we współpracy z osobą odpowiedzialną za wspomaganie.</a:t>
            </a:r>
          </a:p>
          <a:p>
            <a:pPr marL="514350" indent="-514350">
              <a:buAutoNum type="arabicPeriod"/>
            </a:pPr>
            <a:r>
              <a:rPr lang="pl-PL" sz="3400" dirty="0" smtClean="0"/>
              <a:t>Wspomaganie </a:t>
            </a:r>
            <a:r>
              <a:rPr lang="pl-PL" sz="3400" dirty="0"/>
              <a:t>jest procesem, czyli odchodzeniem od pojedynczych, incydentalnych form </a:t>
            </a:r>
            <a:r>
              <a:rPr lang="pl-PL" sz="3400" dirty="0" smtClean="0"/>
              <a:t>pomocy </a:t>
            </a:r>
            <a:r>
              <a:rPr lang="pl-PL" sz="3400" dirty="0"/>
              <a:t>na rzecz długofalowych, obejmujących cały proces </a:t>
            </a:r>
            <a:r>
              <a:rPr lang="pl-PL" sz="3400" dirty="0" smtClean="0"/>
              <a:t>wspomagania;</a:t>
            </a:r>
          </a:p>
          <a:p>
            <a:pPr marL="514350" indent="-514350">
              <a:buAutoNum type="arabicPeriod"/>
            </a:pPr>
            <a:r>
              <a:rPr lang="pl-PL" sz="3400" dirty="0" smtClean="0"/>
              <a:t>W </a:t>
            </a:r>
            <a:r>
              <a:rPr lang="pl-PL" sz="3400" dirty="0"/>
              <a:t>procesie wspomagania powinno się także uwzględniać efekty kształcenia, w szczególności wyniki </a:t>
            </a:r>
            <a:r>
              <a:rPr lang="pl-PL" sz="3400" dirty="0" smtClean="0"/>
              <a:t>ewaluacji </a:t>
            </a:r>
            <a:r>
              <a:rPr lang="pl-PL" sz="3400" dirty="0"/>
              <a:t>zewnętrznej i wewnętrznej szkoły lub placówki oraz wyniki sprawdzianu </a:t>
            </a:r>
            <a:r>
              <a:rPr lang="pl-PL" sz="3400" dirty="0" smtClean="0"/>
              <a:t/>
            </a:r>
            <a:br>
              <a:rPr lang="pl-PL" sz="3400" dirty="0" smtClean="0"/>
            </a:br>
            <a:r>
              <a:rPr lang="pl-PL" sz="3400" dirty="0" smtClean="0"/>
              <a:t>i </a:t>
            </a:r>
            <a:r>
              <a:rPr lang="pl-PL" sz="3400" dirty="0"/>
              <a:t>egzaminów </a:t>
            </a:r>
            <a:r>
              <a:rPr lang="pl-PL" sz="3400" dirty="0" smtClean="0"/>
              <a:t>zewnętrznych</a:t>
            </a:r>
            <a:r>
              <a:rPr lang="pl-PL" sz="3400" dirty="0"/>
              <a:t>, a także dostosowywać działania do kierunków polityki oświatowej państwa i wprowadzanych zmian w systemie oświaty. </a:t>
            </a:r>
            <a:endParaRPr lang="pl-PL" sz="3400" dirty="0" smtClean="0"/>
          </a:p>
          <a:p>
            <a:pPr marL="0" indent="0">
              <a:buNone/>
            </a:pPr>
            <a:endParaRPr lang="pl-PL" sz="3400" dirty="0"/>
          </a:p>
        </p:txBody>
      </p:sp>
      <p:pic>
        <p:nvPicPr>
          <p:cNvPr id="7" name="Obraz 6"/>
          <p:cNvPicPr>
            <a:picLocks noChangeAspect="1"/>
          </p:cNvPicPr>
          <p:nvPr/>
        </p:nvPicPr>
        <p:blipFill>
          <a:blip r:embed="rId4"/>
          <a:stretch>
            <a:fillRect/>
          </a:stretch>
        </p:blipFill>
        <p:spPr>
          <a:xfrm>
            <a:off x="2341566" y="5815585"/>
            <a:ext cx="7327261" cy="1240604"/>
          </a:xfrm>
          <a:prstGeom prst="rect">
            <a:avLst/>
          </a:prstGeom>
        </p:spPr>
      </p:pic>
    </p:spTree>
    <p:extLst>
      <p:ext uri="{BB962C8B-B14F-4D97-AF65-F5344CB8AC3E}">
        <p14:creationId xmlns:p14="http://schemas.microsoft.com/office/powerpoint/2010/main" val="1896877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506</Words>
  <Application>Microsoft Office PowerPoint</Application>
  <PresentationFormat>Niestandardowy</PresentationFormat>
  <Paragraphs>63</Paragraphs>
  <Slides>9</Slides>
  <Notes>8</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Motyw pakietu Office</vt:lpstr>
      <vt:lpstr>Projekt  „Doskonalenie trenerów wspomagania oświaty” </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lpstr>      DOSKONALENIE TRENERÓW WSPOMAGANIA OŚWIATY  POWR.02.10.00-00-7015/17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Maria Okońska</dc:creator>
  <cp:lastModifiedBy>Katrina</cp:lastModifiedBy>
  <cp:revision>15</cp:revision>
  <dcterms:created xsi:type="dcterms:W3CDTF">2018-12-02T13:14:09Z</dcterms:created>
  <dcterms:modified xsi:type="dcterms:W3CDTF">2019-01-21T23:23:24Z</dcterms:modified>
</cp:coreProperties>
</file>